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5"/>
  </p:notesMasterIdLst>
  <p:handoutMasterIdLst>
    <p:handoutMasterId r:id="rId6"/>
  </p:handoutMasterIdLst>
  <p:sldIdLst>
    <p:sldId id="256" r:id="rId3"/>
    <p:sldId id="257" r:id="rId4"/>
  </p:sldIdLst>
  <p:sldSz cx="7559675" cy="1069181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藤島大輔"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E8B456"/>
    <a:srgbClr val="B0BCCC"/>
    <a:srgbClr val="FF0000"/>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18" d="100"/>
          <a:sy n="118" d="100"/>
        </p:scale>
        <p:origin x="-384" y="2400"/>
      </p:cViewPr>
      <p:guideLst>
        <p:guide orient="horz" pos="3367"/>
        <p:guide pos="2381"/>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commentAuthors" Target="commen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8DA2613B-7F85-4816-ACD9-3DB1464A63AC}" type="datetimeFigureOut">
              <a:rPr lang="ja-JP" altLang="en-US"/>
              <a:pPr>
                <a:defRPr/>
              </a:pPr>
              <a:t>2017/8/7</a:t>
            </a:fld>
            <a:endParaRPr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57EA2667-4AE7-484E-9FBC-6B194F374715}"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D56EDCD1-7AA3-4B66-978C-5093152DE2E0}" type="datetimeFigureOut">
              <a:rPr lang="ja-JP" altLang="en-US"/>
              <a:pPr>
                <a:defRPr/>
              </a:pPr>
              <a:t>2017/8/7</a:t>
            </a:fld>
            <a:endParaRPr lang="ja-JP" altLang="en-US"/>
          </a:p>
        </p:txBody>
      </p:sp>
      <p:sp>
        <p:nvSpPr>
          <p:cNvPr id="4" name="スライド イメージ プレースホルダー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wrap="square" lIns="91440" tIns="45720" rIns="91440" bIns="45720" numCol="1" anchor="t" anchorCtr="0" compatLnSpc="1">
            <a:prstTxWarp prst="textNoShape">
              <a:avLst/>
            </a:prstTxWarp>
          </a:body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7FF58D85-0FC1-42AE-94EA-21E956760665}"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mn-lt"/>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mn-lt"/>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mn-lt"/>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mn-lt"/>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mn-lt"/>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8674" name="ノート プレースホルダー 2"/>
          <p:cNvSpPr>
            <a:spLocks noGrp="1"/>
          </p:cNvSpPr>
          <p:nvPr>
            <p:ph type="body" idx="1"/>
          </p:nvPr>
        </p:nvSpPr>
        <p:spPr bwMode="auto">
          <a:noFill/>
        </p:spPr>
        <p:txBody>
          <a:bodyPr/>
          <a:lstStyle/>
          <a:p>
            <a:pPr eaLnBrk="1" hangingPunct="1">
              <a:spcBef>
                <a:spcPct val="0"/>
              </a:spcBef>
            </a:pPr>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lvl1pPr>
              <a:defRPr/>
            </a:lvl1pPr>
          </a:lstStyle>
          <a:p>
            <a:pPr>
              <a:defRPr/>
            </a:pPr>
            <a:fld id="{C09C32B5-3F9B-4EAE-BF28-D960CD0E642A}" type="datetimeFigureOut">
              <a:rPr lang="ja-JP" altLang="en-US"/>
              <a:pPr>
                <a:defRPr/>
              </a:pPr>
              <a:t>2017/8/7</a:t>
            </a:fld>
            <a:endParaRPr lang="ja-JP" altLang="en-US"/>
          </a:p>
        </p:txBody>
      </p:sp>
      <p:sp>
        <p:nvSpPr>
          <p:cNvPr id="5" name="Footer Placeholder 4"/>
          <p:cNvSpPr>
            <a:spLocks noGrp="1"/>
          </p:cNvSpPr>
          <p:nvPr>
            <p:ph type="ftr" sz="quarter" idx="11"/>
          </p:nvPr>
        </p:nvSpPr>
        <p:spPr/>
        <p:txBody>
          <a:bodyPr/>
          <a:lstStyle>
            <a:lvl1pPr>
              <a:defRPr/>
            </a:lvl1pPr>
          </a:lstStyle>
          <a:p>
            <a:pPr>
              <a:defRPr/>
            </a:pP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01CD9CC3-8ED5-45E5-9093-05F727CDD767}" type="slidenum">
              <a:rPr lang="ja-JP" altLang="en-US"/>
              <a:pPr>
                <a:defRPr/>
              </a:pPr>
              <a:t>&lt;#&gt;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lvl1pPr>
              <a:defRPr/>
            </a:lvl1pPr>
          </a:lstStyle>
          <a:p>
            <a:pPr>
              <a:defRPr/>
            </a:pPr>
            <a:fld id="{F2B3E669-0482-48F5-BEC1-BD1DFBE54FA4}" type="datetimeFigureOut">
              <a:rPr lang="ja-JP" altLang="en-US"/>
              <a:pPr>
                <a:defRPr/>
              </a:pPr>
              <a:t>2017/8/7</a:t>
            </a:fld>
            <a:endParaRPr lang="ja-JP" altLang="en-US"/>
          </a:p>
        </p:txBody>
      </p:sp>
      <p:sp>
        <p:nvSpPr>
          <p:cNvPr id="5" name="Footer Placeholder 4"/>
          <p:cNvSpPr>
            <a:spLocks noGrp="1"/>
          </p:cNvSpPr>
          <p:nvPr>
            <p:ph type="ftr" sz="quarter" idx="11"/>
          </p:nvPr>
        </p:nvSpPr>
        <p:spPr/>
        <p:txBody>
          <a:bodyPr/>
          <a:lstStyle>
            <a:lvl1pPr>
              <a:defRPr/>
            </a:lvl1pPr>
          </a:lstStyle>
          <a:p>
            <a:pPr>
              <a:defRPr/>
            </a:pP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E03D924D-2929-458E-9626-604BDE76529A}" type="slidenum">
              <a:rPr lang="ja-JP" altLang="en-US"/>
              <a:pPr>
                <a:defRPr/>
              </a:pPr>
              <a:t>&lt;#&gt;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lvl1pPr>
              <a:defRPr/>
            </a:lvl1pPr>
          </a:lstStyle>
          <a:p>
            <a:pPr>
              <a:defRPr/>
            </a:pPr>
            <a:fld id="{6421A989-8866-4100-BE32-33B03A7EC11E}" type="datetimeFigureOut">
              <a:rPr lang="ja-JP" altLang="en-US"/>
              <a:pPr>
                <a:defRPr/>
              </a:pPr>
              <a:t>2017/8/7</a:t>
            </a:fld>
            <a:endParaRPr lang="ja-JP" altLang="en-US"/>
          </a:p>
        </p:txBody>
      </p:sp>
      <p:sp>
        <p:nvSpPr>
          <p:cNvPr id="5" name="Footer Placeholder 4"/>
          <p:cNvSpPr>
            <a:spLocks noGrp="1"/>
          </p:cNvSpPr>
          <p:nvPr>
            <p:ph type="ftr" sz="quarter" idx="11"/>
          </p:nvPr>
        </p:nvSpPr>
        <p:spPr/>
        <p:txBody>
          <a:bodyPr/>
          <a:lstStyle>
            <a:lvl1pPr>
              <a:defRPr/>
            </a:lvl1pPr>
          </a:lstStyle>
          <a:p>
            <a:pPr>
              <a:defRPr/>
            </a:pP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379D268D-C0BA-43DC-B35E-E72C595E3DA4}" type="slidenum">
              <a:rPr lang="ja-JP" altLang="en-US"/>
              <a:pPr>
                <a:defRPr/>
              </a:pPr>
              <a:t>&lt;#&gt;</a:t>
            </a:fld>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6976" y="3321394"/>
            <a:ext cx="6425724" cy="2291810"/>
          </a:xfrm>
        </p:spPr>
        <p:txBody>
          <a:bodyPr/>
          <a:lstStyle/>
          <a:p>
            <a:r>
              <a:rPr lang="ja-JP" altLang="en-US"/>
              <a:t>マスター タイトルの書式設定</a:t>
            </a:r>
          </a:p>
        </p:txBody>
      </p:sp>
      <p:sp>
        <p:nvSpPr>
          <p:cNvPr id="3" name="サブタイトル 2"/>
          <p:cNvSpPr>
            <a:spLocks noGrp="1"/>
          </p:cNvSpPr>
          <p:nvPr>
            <p:ph type="subTitle" idx="1"/>
          </p:nvPr>
        </p:nvSpPr>
        <p:spPr>
          <a:xfrm>
            <a:off x="1133952" y="6058696"/>
            <a:ext cx="5291772" cy="2732352"/>
          </a:xfrm>
        </p:spPr>
        <p:txBody>
          <a:bodyPr/>
          <a:lstStyle>
            <a:lvl1pPr marL="0" indent="0" algn="ctr">
              <a:buNone/>
              <a:defRPr>
                <a:solidFill>
                  <a:schemeClr val="tx1">
                    <a:tint val="75000"/>
                  </a:schemeClr>
                </a:solidFill>
              </a:defRPr>
            </a:lvl1pPr>
            <a:lvl2pPr marL="521424" indent="0" algn="ctr">
              <a:buNone/>
              <a:defRPr>
                <a:solidFill>
                  <a:schemeClr val="tx1">
                    <a:tint val="75000"/>
                  </a:schemeClr>
                </a:solidFill>
              </a:defRPr>
            </a:lvl2pPr>
            <a:lvl3pPr marL="1042847" indent="0" algn="ctr">
              <a:buNone/>
              <a:defRPr>
                <a:solidFill>
                  <a:schemeClr val="tx1">
                    <a:tint val="75000"/>
                  </a:schemeClr>
                </a:solidFill>
              </a:defRPr>
            </a:lvl3pPr>
            <a:lvl4pPr marL="1564271" indent="0" algn="ctr">
              <a:buNone/>
              <a:defRPr>
                <a:solidFill>
                  <a:schemeClr val="tx1">
                    <a:tint val="75000"/>
                  </a:schemeClr>
                </a:solidFill>
              </a:defRPr>
            </a:lvl4pPr>
            <a:lvl5pPr marL="2085695" indent="0" algn="ctr">
              <a:buNone/>
              <a:defRPr>
                <a:solidFill>
                  <a:schemeClr val="tx1">
                    <a:tint val="75000"/>
                  </a:schemeClr>
                </a:solidFill>
              </a:defRPr>
            </a:lvl5pPr>
            <a:lvl6pPr marL="2607118" indent="0" algn="ctr">
              <a:buNone/>
              <a:defRPr>
                <a:solidFill>
                  <a:schemeClr val="tx1">
                    <a:tint val="75000"/>
                  </a:schemeClr>
                </a:solidFill>
              </a:defRPr>
            </a:lvl6pPr>
            <a:lvl7pPr marL="3128542" indent="0" algn="ctr">
              <a:buNone/>
              <a:defRPr>
                <a:solidFill>
                  <a:schemeClr val="tx1">
                    <a:tint val="75000"/>
                  </a:schemeClr>
                </a:solidFill>
              </a:defRPr>
            </a:lvl7pPr>
            <a:lvl8pPr marL="3649966" indent="0" algn="ctr">
              <a:buNone/>
              <a:defRPr>
                <a:solidFill>
                  <a:schemeClr val="tx1">
                    <a:tint val="75000"/>
                  </a:schemeClr>
                </a:solidFill>
              </a:defRPr>
            </a:lvl8pPr>
            <a:lvl9pPr marL="417139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909E79FA-60D4-423C-B572-830C1A956399}" type="datetimeFigureOut">
              <a:rPr lang="ja-JP" altLang="en-US"/>
              <a:pPr>
                <a:defRPr/>
              </a:pPr>
              <a:t>2017/8/7</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DFF3B72F-5922-424E-874A-615B9B65A837}" type="slidenum">
              <a:rPr lang="ja-JP" altLang="en-US"/>
              <a:pPr>
                <a:defRPr/>
              </a:pPr>
              <a:t>&lt;#&gt;</a:t>
            </a:fld>
            <a:endParaRPr lang="ja-JP"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AF2E9BF4-05D9-4D08-8F56-5C170695EF35}" type="datetimeFigureOut">
              <a:rPr lang="ja-JP" altLang="en-US"/>
              <a:pPr>
                <a:defRPr/>
              </a:pPr>
              <a:t>2017/8/7</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5575E98B-7591-4B08-9B73-3EA7CD9A5D92}" type="slidenum">
              <a:rPr lang="ja-JP" altLang="en-US"/>
              <a:pPr>
                <a:defRPr/>
              </a:pPr>
              <a:t>&lt;#&gt;</a:t>
            </a:fld>
            <a:endParaRPr lang="ja-JP"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163" y="6870481"/>
            <a:ext cx="6425724" cy="2123513"/>
          </a:xfrm>
        </p:spPr>
        <p:txBody>
          <a:bodyPr anchor="t"/>
          <a:lstStyle>
            <a:lvl1pPr algn="l">
              <a:defRPr sz="4599"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597163" y="4531647"/>
            <a:ext cx="6425724" cy="2338834"/>
          </a:xfrm>
        </p:spPr>
        <p:txBody>
          <a:bodyPr anchor="b"/>
          <a:lstStyle>
            <a:lvl1pPr marL="0" indent="0">
              <a:buNone/>
              <a:defRPr sz="2300">
                <a:solidFill>
                  <a:schemeClr val="tx1">
                    <a:tint val="75000"/>
                  </a:schemeClr>
                </a:solidFill>
              </a:defRPr>
            </a:lvl1pPr>
            <a:lvl2pPr marL="521424" indent="0">
              <a:buNone/>
              <a:defRPr sz="2100">
                <a:solidFill>
                  <a:schemeClr val="tx1">
                    <a:tint val="75000"/>
                  </a:schemeClr>
                </a:solidFill>
              </a:defRPr>
            </a:lvl2pPr>
            <a:lvl3pPr marL="1042847" indent="0">
              <a:buNone/>
              <a:defRPr sz="1800">
                <a:solidFill>
                  <a:schemeClr val="tx1">
                    <a:tint val="75000"/>
                  </a:schemeClr>
                </a:solidFill>
              </a:defRPr>
            </a:lvl3pPr>
            <a:lvl4pPr marL="1564271" indent="0">
              <a:buNone/>
              <a:defRPr sz="1600">
                <a:solidFill>
                  <a:schemeClr val="tx1">
                    <a:tint val="75000"/>
                  </a:schemeClr>
                </a:solidFill>
              </a:defRPr>
            </a:lvl4pPr>
            <a:lvl5pPr marL="2085695" indent="0">
              <a:buNone/>
              <a:defRPr sz="1600">
                <a:solidFill>
                  <a:schemeClr val="tx1">
                    <a:tint val="75000"/>
                  </a:schemeClr>
                </a:solidFill>
              </a:defRPr>
            </a:lvl5pPr>
            <a:lvl6pPr marL="2607118" indent="0">
              <a:buNone/>
              <a:defRPr sz="1600">
                <a:solidFill>
                  <a:schemeClr val="tx1">
                    <a:tint val="75000"/>
                  </a:schemeClr>
                </a:solidFill>
              </a:defRPr>
            </a:lvl6pPr>
            <a:lvl7pPr marL="3128542" indent="0">
              <a:buNone/>
              <a:defRPr sz="1600">
                <a:solidFill>
                  <a:schemeClr val="tx1">
                    <a:tint val="75000"/>
                  </a:schemeClr>
                </a:solidFill>
              </a:defRPr>
            </a:lvl7pPr>
            <a:lvl8pPr marL="3649966" indent="0">
              <a:buNone/>
              <a:defRPr sz="1600">
                <a:solidFill>
                  <a:schemeClr val="tx1">
                    <a:tint val="75000"/>
                  </a:schemeClr>
                </a:solidFill>
              </a:defRPr>
            </a:lvl8pPr>
            <a:lvl9pPr marL="4171390" indent="0">
              <a:buNone/>
              <a:defRPr sz="16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9916C105-6EE4-42C3-9EAC-06B076B9A2CB}" type="datetimeFigureOut">
              <a:rPr lang="ja-JP" altLang="en-US"/>
              <a:pPr>
                <a:defRPr/>
              </a:pPr>
              <a:t>2017/8/7</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0558EF85-3C5B-4771-93A2-8E2F32640C96}" type="slidenum">
              <a:rPr lang="ja-JP" altLang="en-US"/>
              <a:pPr>
                <a:defRPr/>
              </a:pPr>
              <a:t>&lt;#&gt;</a:t>
            </a:fld>
            <a:endParaRPr lang="ja-JP"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42294" y="2749678"/>
            <a:ext cx="3915019" cy="7781264"/>
          </a:xfrm>
        </p:spPr>
        <p:txBody>
          <a:bodyPr/>
          <a:lstStyle>
            <a:lvl1pPr>
              <a:defRPr sz="3199"/>
            </a:lvl1pPr>
            <a:lvl2pPr>
              <a:defRPr sz="2699"/>
            </a:lvl2pPr>
            <a:lvl3pPr>
              <a:defRPr sz="2300"/>
            </a:lvl3pPr>
            <a:lvl4pPr>
              <a:defRPr sz="2100"/>
            </a:lvl4pPr>
            <a:lvl5pPr>
              <a:defRPr sz="2100"/>
            </a:lvl5pPr>
            <a:lvl6pPr>
              <a:defRPr sz="2100"/>
            </a:lvl6pPr>
            <a:lvl7pPr>
              <a:defRPr sz="2100"/>
            </a:lvl7pPr>
            <a:lvl8pPr>
              <a:defRPr sz="2100"/>
            </a:lvl8pPr>
            <a:lvl9pPr>
              <a:defRPr sz="21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483308" y="2749678"/>
            <a:ext cx="3915020" cy="7781264"/>
          </a:xfrm>
        </p:spPr>
        <p:txBody>
          <a:bodyPr/>
          <a:lstStyle>
            <a:lvl1pPr>
              <a:defRPr sz="3199"/>
            </a:lvl1pPr>
            <a:lvl2pPr>
              <a:defRPr sz="2699"/>
            </a:lvl2pPr>
            <a:lvl3pPr>
              <a:defRPr sz="2300"/>
            </a:lvl3pPr>
            <a:lvl4pPr>
              <a:defRPr sz="2100"/>
            </a:lvl4pPr>
            <a:lvl5pPr>
              <a:defRPr sz="2100"/>
            </a:lvl5pPr>
            <a:lvl6pPr>
              <a:defRPr sz="2100"/>
            </a:lvl6pPr>
            <a:lvl7pPr>
              <a:defRPr sz="2100"/>
            </a:lvl7pPr>
            <a:lvl8pPr>
              <a:defRPr sz="2100"/>
            </a:lvl8pPr>
            <a:lvl9pPr>
              <a:defRPr sz="21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5D6FA597-8A0C-4377-9123-667BD96523A1}" type="datetimeFigureOut">
              <a:rPr lang="ja-JP" altLang="en-US"/>
              <a:pPr>
                <a:defRPr/>
              </a:pPr>
              <a:t>2017/8/7</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C1BA3596-230D-4B2E-8061-FE11F38ECA07}" type="slidenum">
              <a:rPr lang="ja-JP" altLang="en-US"/>
              <a:pPr>
                <a:defRPr/>
              </a:pPr>
              <a:t>&lt;#&gt;</a:t>
            </a:fld>
            <a:endParaRPr lang="ja-JP"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4" y="428169"/>
            <a:ext cx="6803708" cy="1781969"/>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377984" y="2393285"/>
            <a:ext cx="3340169" cy="997406"/>
          </a:xfrm>
        </p:spPr>
        <p:txBody>
          <a:bodyPr anchor="b"/>
          <a:lstStyle>
            <a:lvl1pPr marL="0" indent="0">
              <a:buNone/>
              <a:defRPr sz="2699" b="1"/>
            </a:lvl1pPr>
            <a:lvl2pPr marL="521424" indent="0">
              <a:buNone/>
              <a:defRPr sz="2300" b="1"/>
            </a:lvl2pPr>
            <a:lvl3pPr marL="1042847" indent="0">
              <a:buNone/>
              <a:defRPr sz="2100" b="1"/>
            </a:lvl3pPr>
            <a:lvl4pPr marL="1564271" indent="0">
              <a:buNone/>
              <a:defRPr sz="1800" b="1"/>
            </a:lvl4pPr>
            <a:lvl5pPr marL="2085695" indent="0">
              <a:buNone/>
              <a:defRPr sz="1800" b="1"/>
            </a:lvl5pPr>
            <a:lvl6pPr marL="2607118" indent="0">
              <a:buNone/>
              <a:defRPr sz="1800" b="1"/>
            </a:lvl6pPr>
            <a:lvl7pPr marL="3128542" indent="0">
              <a:buNone/>
              <a:defRPr sz="1800" b="1"/>
            </a:lvl7pPr>
            <a:lvl8pPr marL="3649966" indent="0">
              <a:buNone/>
              <a:defRPr sz="1800" b="1"/>
            </a:lvl8pPr>
            <a:lvl9pPr marL="4171390" indent="0">
              <a:buNone/>
              <a:defRPr sz="18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377984" y="3390692"/>
            <a:ext cx="3340169" cy="6160168"/>
          </a:xfrm>
        </p:spPr>
        <p:txBody>
          <a:bodyPr/>
          <a:lstStyle>
            <a:lvl1pPr>
              <a:defRPr sz="2699"/>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3840211" y="2393285"/>
            <a:ext cx="3341481" cy="997406"/>
          </a:xfrm>
        </p:spPr>
        <p:txBody>
          <a:bodyPr anchor="b"/>
          <a:lstStyle>
            <a:lvl1pPr marL="0" indent="0">
              <a:buNone/>
              <a:defRPr sz="2699" b="1"/>
            </a:lvl1pPr>
            <a:lvl2pPr marL="521424" indent="0">
              <a:buNone/>
              <a:defRPr sz="2300" b="1"/>
            </a:lvl2pPr>
            <a:lvl3pPr marL="1042847" indent="0">
              <a:buNone/>
              <a:defRPr sz="2100" b="1"/>
            </a:lvl3pPr>
            <a:lvl4pPr marL="1564271" indent="0">
              <a:buNone/>
              <a:defRPr sz="1800" b="1"/>
            </a:lvl4pPr>
            <a:lvl5pPr marL="2085695" indent="0">
              <a:buNone/>
              <a:defRPr sz="1800" b="1"/>
            </a:lvl5pPr>
            <a:lvl6pPr marL="2607118" indent="0">
              <a:buNone/>
              <a:defRPr sz="1800" b="1"/>
            </a:lvl6pPr>
            <a:lvl7pPr marL="3128542" indent="0">
              <a:buNone/>
              <a:defRPr sz="1800" b="1"/>
            </a:lvl7pPr>
            <a:lvl8pPr marL="3649966" indent="0">
              <a:buNone/>
              <a:defRPr sz="1800" b="1"/>
            </a:lvl8pPr>
            <a:lvl9pPr marL="4171390" indent="0">
              <a:buNone/>
              <a:defRPr sz="18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3840211" y="3390692"/>
            <a:ext cx="3341481" cy="6160168"/>
          </a:xfrm>
        </p:spPr>
        <p:txBody>
          <a:bodyPr/>
          <a:lstStyle>
            <a:lvl1pPr>
              <a:defRPr sz="2699"/>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9E4ADDC3-7084-4621-A86E-556078375BF2}" type="datetimeFigureOut">
              <a:rPr lang="ja-JP" altLang="en-US"/>
              <a:pPr>
                <a:defRPr/>
              </a:pPr>
              <a:t>2017/8/7</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C49F405F-CE80-4656-BFED-6A102ADC6EF9}" type="slidenum">
              <a:rPr lang="ja-JP" altLang="en-US"/>
              <a:pPr>
                <a:defRPr/>
              </a:pPr>
              <a:t>&lt;#&gt;</a:t>
            </a:fld>
            <a:endParaRPr lang="ja-JP"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CCC6C199-8252-4509-8521-7D247FA1E86C}" type="datetimeFigureOut">
              <a:rPr lang="ja-JP" altLang="en-US"/>
              <a:pPr>
                <a:defRPr/>
              </a:pPr>
              <a:t>2017/8/7</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90F9FCDA-9809-4E8D-AC45-A686CAFC147E}" type="slidenum">
              <a:rPr lang="ja-JP" altLang="en-US"/>
              <a:pPr>
                <a:defRPr/>
              </a:pPr>
              <a:t>&lt;#&gt;</a:t>
            </a:fld>
            <a:endParaRPr lang="ja-JP"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8318BB1E-F7A7-4BE4-A997-9A0550BCDBC0}" type="datetimeFigureOut">
              <a:rPr lang="ja-JP" altLang="en-US"/>
              <a:pPr>
                <a:defRPr/>
              </a:pPr>
              <a:t>2017/8/7</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62A20305-3BA3-470F-AF43-5E8EF2B6842D}" type="slidenum">
              <a:rPr lang="ja-JP" altLang="en-US"/>
              <a:pPr>
                <a:defRPr/>
              </a:pPr>
              <a:t>&lt;#&gt;</a:t>
            </a:fld>
            <a:endParaRPr lang="ja-JP"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5" y="425692"/>
            <a:ext cx="2487081" cy="1811668"/>
          </a:xfrm>
        </p:spPr>
        <p:txBody>
          <a:bodyPr anchor="b"/>
          <a:lstStyle>
            <a:lvl1pPr algn="l">
              <a:defRPr sz="2300" b="1"/>
            </a:lvl1pPr>
          </a:lstStyle>
          <a:p>
            <a:r>
              <a:rPr lang="ja-JP" altLang="en-US"/>
              <a:t>マスター タイトルの書式設定</a:t>
            </a:r>
          </a:p>
        </p:txBody>
      </p:sp>
      <p:sp>
        <p:nvSpPr>
          <p:cNvPr id="3" name="コンテンツ プレースホルダー 2"/>
          <p:cNvSpPr>
            <a:spLocks noGrp="1"/>
          </p:cNvSpPr>
          <p:nvPr>
            <p:ph idx="1"/>
          </p:nvPr>
        </p:nvSpPr>
        <p:spPr>
          <a:xfrm>
            <a:off x="2955623" y="425694"/>
            <a:ext cx="4226068" cy="9125166"/>
          </a:xfrm>
        </p:spPr>
        <p:txBody>
          <a:bodyPr/>
          <a:lstStyle>
            <a:lvl1pPr>
              <a:defRPr sz="3699"/>
            </a:lvl1pPr>
            <a:lvl2pPr>
              <a:defRPr sz="3199"/>
            </a:lvl2pPr>
            <a:lvl3pPr>
              <a:defRPr sz="2699"/>
            </a:lvl3pPr>
            <a:lvl4pPr>
              <a:defRPr sz="2300"/>
            </a:lvl4pPr>
            <a:lvl5pPr>
              <a:defRPr sz="2300"/>
            </a:lvl5pPr>
            <a:lvl6pPr>
              <a:defRPr sz="2300"/>
            </a:lvl6pPr>
            <a:lvl7pPr>
              <a:defRPr sz="2300"/>
            </a:lvl7pPr>
            <a:lvl8pPr>
              <a:defRPr sz="2300"/>
            </a:lvl8pPr>
            <a:lvl9pPr>
              <a:defRPr sz="23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377985" y="2237363"/>
            <a:ext cx="2487081" cy="7313497"/>
          </a:xfrm>
        </p:spPr>
        <p:txBody>
          <a:bodyPr/>
          <a:lstStyle>
            <a:lvl1pPr marL="0" indent="0">
              <a:buNone/>
              <a:defRPr sz="1600"/>
            </a:lvl1pPr>
            <a:lvl2pPr marL="521424" indent="0">
              <a:buNone/>
              <a:defRPr sz="1400"/>
            </a:lvl2pPr>
            <a:lvl3pPr marL="1042847" indent="0">
              <a:buNone/>
              <a:defRPr sz="1100"/>
            </a:lvl3pPr>
            <a:lvl4pPr marL="1564271" indent="0">
              <a:buNone/>
              <a:defRPr sz="1000"/>
            </a:lvl4pPr>
            <a:lvl5pPr marL="2085695" indent="0">
              <a:buNone/>
              <a:defRPr sz="1000"/>
            </a:lvl5pPr>
            <a:lvl6pPr marL="2607118" indent="0">
              <a:buNone/>
              <a:defRPr sz="1000"/>
            </a:lvl6pPr>
            <a:lvl7pPr marL="3128542" indent="0">
              <a:buNone/>
              <a:defRPr sz="1000"/>
            </a:lvl7pPr>
            <a:lvl8pPr marL="3649966" indent="0">
              <a:buNone/>
              <a:defRPr sz="1000"/>
            </a:lvl8pPr>
            <a:lvl9pPr marL="4171390" indent="0">
              <a:buNone/>
              <a:defRPr sz="10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495D9DD3-F73B-421A-9F24-254E6E9DCD1F}" type="datetimeFigureOut">
              <a:rPr lang="ja-JP" altLang="en-US"/>
              <a:pPr>
                <a:defRPr/>
              </a:pPr>
              <a:t>2017/8/7</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B52FC95E-3154-4BB4-AC0D-890DE9BC0664}" type="slidenum">
              <a:rPr lang="ja-JP" altLang="en-US"/>
              <a:pPr>
                <a:defRPr/>
              </a:pPr>
              <a:t>&lt;#&gt;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lvl1pPr>
              <a:defRPr/>
            </a:lvl1pPr>
          </a:lstStyle>
          <a:p>
            <a:pPr>
              <a:defRPr/>
            </a:pPr>
            <a:fld id="{1498C5C3-8EB1-42EC-9450-A5E047FB67A5}" type="datetimeFigureOut">
              <a:rPr lang="ja-JP" altLang="en-US"/>
              <a:pPr>
                <a:defRPr/>
              </a:pPr>
              <a:t>2017/8/7</a:t>
            </a:fld>
            <a:endParaRPr lang="ja-JP" altLang="en-US"/>
          </a:p>
        </p:txBody>
      </p:sp>
      <p:sp>
        <p:nvSpPr>
          <p:cNvPr id="5" name="Footer Placeholder 4"/>
          <p:cNvSpPr>
            <a:spLocks noGrp="1"/>
          </p:cNvSpPr>
          <p:nvPr>
            <p:ph type="ftr" sz="quarter" idx="11"/>
          </p:nvPr>
        </p:nvSpPr>
        <p:spPr/>
        <p:txBody>
          <a:bodyPr/>
          <a:lstStyle>
            <a:lvl1pPr>
              <a:defRPr/>
            </a:lvl1pPr>
          </a:lstStyle>
          <a:p>
            <a:pPr>
              <a:defRPr/>
            </a:pP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A7ED1CE6-AED1-47D3-B5FD-E78EFCF03AEB}" type="slidenum">
              <a:rPr lang="ja-JP" altLang="en-US"/>
              <a:pPr>
                <a:defRPr/>
              </a:pPr>
              <a:t>&lt;#&gt;</a:t>
            </a:fld>
            <a:endParaRPr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1749" y="7484269"/>
            <a:ext cx="4535805" cy="883561"/>
          </a:xfrm>
        </p:spPr>
        <p:txBody>
          <a:bodyPr anchor="b"/>
          <a:lstStyle>
            <a:lvl1pPr algn="l">
              <a:defRPr sz="2300" b="1"/>
            </a:lvl1pPr>
          </a:lstStyle>
          <a:p>
            <a:r>
              <a:rPr lang="ja-JP" altLang="en-US"/>
              <a:t>マスター タイトルの書式設定</a:t>
            </a:r>
          </a:p>
        </p:txBody>
      </p:sp>
      <p:sp>
        <p:nvSpPr>
          <p:cNvPr id="3" name="図プレースホルダー 2"/>
          <p:cNvSpPr>
            <a:spLocks noGrp="1"/>
          </p:cNvSpPr>
          <p:nvPr>
            <p:ph type="pic" idx="1"/>
          </p:nvPr>
        </p:nvSpPr>
        <p:spPr>
          <a:xfrm>
            <a:off x="1481749" y="955333"/>
            <a:ext cx="4535805" cy="6415088"/>
          </a:xfrm>
        </p:spPr>
        <p:txBody>
          <a:bodyPr rtlCol="0">
            <a:normAutofit/>
          </a:bodyPr>
          <a:lstStyle>
            <a:lvl1pPr marL="0" indent="0">
              <a:buNone/>
              <a:defRPr sz="3699"/>
            </a:lvl1pPr>
            <a:lvl2pPr marL="521424" indent="0">
              <a:buNone/>
              <a:defRPr sz="3199"/>
            </a:lvl2pPr>
            <a:lvl3pPr marL="1042847" indent="0">
              <a:buNone/>
              <a:defRPr sz="2699"/>
            </a:lvl3pPr>
            <a:lvl4pPr marL="1564271" indent="0">
              <a:buNone/>
              <a:defRPr sz="2300"/>
            </a:lvl4pPr>
            <a:lvl5pPr marL="2085695" indent="0">
              <a:buNone/>
              <a:defRPr sz="2300"/>
            </a:lvl5pPr>
            <a:lvl6pPr marL="2607118" indent="0">
              <a:buNone/>
              <a:defRPr sz="2300"/>
            </a:lvl6pPr>
            <a:lvl7pPr marL="3128542" indent="0">
              <a:buNone/>
              <a:defRPr sz="2300"/>
            </a:lvl7pPr>
            <a:lvl8pPr marL="3649966" indent="0">
              <a:buNone/>
              <a:defRPr sz="2300"/>
            </a:lvl8pPr>
            <a:lvl9pPr marL="4171390" indent="0">
              <a:buNone/>
              <a:defRPr sz="2300"/>
            </a:lvl9pPr>
          </a:lstStyle>
          <a:p>
            <a:pPr lvl="0"/>
            <a:r>
              <a:rPr lang="ja-JP" altLang="en-US" noProof="0"/>
              <a:t>図を追加</a:t>
            </a:r>
          </a:p>
        </p:txBody>
      </p:sp>
      <p:sp>
        <p:nvSpPr>
          <p:cNvPr id="4" name="テキスト プレースホルダー 3"/>
          <p:cNvSpPr>
            <a:spLocks noGrp="1"/>
          </p:cNvSpPr>
          <p:nvPr>
            <p:ph type="body" sz="half" idx="2"/>
          </p:nvPr>
        </p:nvSpPr>
        <p:spPr>
          <a:xfrm>
            <a:off x="1481749" y="8367829"/>
            <a:ext cx="4535805" cy="1254803"/>
          </a:xfrm>
        </p:spPr>
        <p:txBody>
          <a:bodyPr/>
          <a:lstStyle>
            <a:lvl1pPr marL="0" indent="0">
              <a:buNone/>
              <a:defRPr sz="1600"/>
            </a:lvl1pPr>
            <a:lvl2pPr marL="521424" indent="0">
              <a:buNone/>
              <a:defRPr sz="1400"/>
            </a:lvl2pPr>
            <a:lvl3pPr marL="1042847" indent="0">
              <a:buNone/>
              <a:defRPr sz="1100"/>
            </a:lvl3pPr>
            <a:lvl4pPr marL="1564271" indent="0">
              <a:buNone/>
              <a:defRPr sz="1000"/>
            </a:lvl4pPr>
            <a:lvl5pPr marL="2085695" indent="0">
              <a:buNone/>
              <a:defRPr sz="1000"/>
            </a:lvl5pPr>
            <a:lvl6pPr marL="2607118" indent="0">
              <a:buNone/>
              <a:defRPr sz="1000"/>
            </a:lvl6pPr>
            <a:lvl7pPr marL="3128542" indent="0">
              <a:buNone/>
              <a:defRPr sz="1000"/>
            </a:lvl7pPr>
            <a:lvl8pPr marL="3649966" indent="0">
              <a:buNone/>
              <a:defRPr sz="1000"/>
            </a:lvl8pPr>
            <a:lvl9pPr marL="4171390" indent="0">
              <a:buNone/>
              <a:defRPr sz="10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9B0304AB-FD3B-406A-9F0E-60A2A7F8A77C}" type="datetimeFigureOut">
              <a:rPr lang="ja-JP" altLang="en-US"/>
              <a:pPr>
                <a:defRPr/>
              </a:pPr>
              <a:t>2017/8/7</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2A26A74E-0ABE-4A8F-BEBE-D9ABF9F26F0B}" type="slidenum">
              <a:rPr lang="ja-JP" altLang="en-US"/>
              <a:pPr>
                <a:defRPr/>
              </a:pPr>
              <a:t>&lt;#&gt;</a:t>
            </a:fld>
            <a:endParaRPr lang="ja-JP"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E3470E7E-B509-4E64-BDCB-05172F9CD9DB}" type="datetimeFigureOut">
              <a:rPr lang="ja-JP" altLang="en-US"/>
              <a:pPr>
                <a:defRPr/>
              </a:pPr>
              <a:t>2017/8/7</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D9D506F3-5E50-4E6E-A455-3A2CD7E18D82}" type="slidenum">
              <a:rPr lang="ja-JP" altLang="en-US"/>
              <a:pPr>
                <a:defRPr/>
              </a:pPr>
              <a:t>&lt;#&gt;</a:t>
            </a:fld>
            <a:endParaRPr lang="ja-JP"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09975" y="472717"/>
            <a:ext cx="1988352" cy="10058224"/>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42295" y="472717"/>
            <a:ext cx="5841686" cy="1005822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E860B47C-EE31-4587-B4A3-E7541C96E164}" type="datetimeFigureOut">
              <a:rPr lang="ja-JP" altLang="en-US"/>
              <a:pPr>
                <a:defRPr/>
              </a:pPr>
              <a:t>2017/8/7</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F3F4D52A-A6BC-4A99-9CF6-7F79BD26F434}" type="slidenum">
              <a:rPr lang="ja-JP" altLang="en-US"/>
              <a:pPr>
                <a:defRPr/>
              </a:pPr>
              <a:t>&lt;#&gt;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lvl1pPr>
              <a:defRPr/>
            </a:lvl1pPr>
          </a:lstStyle>
          <a:p>
            <a:pPr>
              <a:defRPr/>
            </a:pPr>
            <a:fld id="{A86B45AB-F4EF-4239-91F9-AF6EED332A79}" type="datetimeFigureOut">
              <a:rPr lang="ja-JP" altLang="en-US"/>
              <a:pPr>
                <a:defRPr/>
              </a:pPr>
              <a:t>2017/8/7</a:t>
            </a:fld>
            <a:endParaRPr lang="ja-JP" altLang="en-US"/>
          </a:p>
        </p:txBody>
      </p:sp>
      <p:sp>
        <p:nvSpPr>
          <p:cNvPr id="5" name="Footer Placeholder 4"/>
          <p:cNvSpPr>
            <a:spLocks noGrp="1"/>
          </p:cNvSpPr>
          <p:nvPr>
            <p:ph type="ftr" sz="quarter" idx="11"/>
          </p:nvPr>
        </p:nvSpPr>
        <p:spPr/>
        <p:txBody>
          <a:bodyPr/>
          <a:lstStyle>
            <a:lvl1pPr>
              <a:defRPr/>
            </a:lvl1pPr>
          </a:lstStyle>
          <a:p>
            <a:pPr>
              <a:defRPr/>
            </a:pP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5B3DED21-6E9A-4F00-8310-1C2849419049}" type="slidenum">
              <a:rPr lang="ja-JP" altLang="en-US"/>
              <a:pPr>
                <a:defRPr/>
              </a:pPr>
              <a:t>&lt;#&gt;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p:cNvSpPr>
            <a:spLocks noGrp="1"/>
          </p:cNvSpPr>
          <p:nvPr>
            <p:ph type="dt" sz="half" idx="10"/>
          </p:nvPr>
        </p:nvSpPr>
        <p:spPr/>
        <p:txBody>
          <a:bodyPr/>
          <a:lstStyle>
            <a:lvl1pPr>
              <a:defRPr/>
            </a:lvl1pPr>
          </a:lstStyle>
          <a:p>
            <a:pPr>
              <a:defRPr/>
            </a:pPr>
            <a:fld id="{39AD1809-EC51-4666-BFC9-202C4118634E}" type="datetimeFigureOut">
              <a:rPr lang="ja-JP" altLang="en-US"/>
              <a:pPr>
                <a:defRPr/>
              </a:pPr>
              <a:t>2017/8/7</a:t>
            </a:fld>
            <a:endParaRPr lang="ja-JP" altLang="en-US"/>
          </a:p>
        </p:txBody>
      </p:sp>
      <p:sp>
        <p:nvSpPr>
          <p:cNvPr id="6" name="Footer Placeholder 4"/>
          <p:cNvSpPr>
            <a:spLocks noGrp="1"/>
          </p:cNvSpPr>
          <p:nvPr>
            <p:ph type="ftr" sz="quarter" idx="11"/>
          </p:nvPr>
        </p:nvSpPr>
        <p:spPr/>
        <p:txBody>
          <a:bodyPr/>
          <a:lstStyle>
            <a:lvl1pPr>
              <a:defRPr/>
            </a:lvl1pPr>
          </a:lstStyle>
          <a:p>
            <a:pPr>
              <a:defRPr/>
            </a:pPr>
            <a:endParaRPr lang="ja-JP" altLang="en-US"/>
          </a:p>
        </p:txBody>
      </p:sp>
      <p:sp>
        <p:nvSpPr>
          <p:cNvPr id="7" name="Slide Number Placeholder 5"/>
          <p:cNvSpPr>
            <a:spLocks noGrp="1"/>
          </p:cNvSpPr>
          <p:nvPr>
            <p:ph type="sldNum" sz="quarter" idx="12"/>
          </p:nvPr>
        </p:nvSpPr>
        <p:spPr/>
        <p:txBody>
          <a:bodyPr/>
          <a:lstStyle>
            <a:lvl1pPr>
              <a:defRPr/>
            </a:lvl1pPr>
          </a:lstStyle>
          <a:p>
            <a:pPr>
              <a:defRPr/>
            </a:pPr>
            <a:fld id="{63A89B82-564E-4B5E-BA9A-8290558E98F2}" type="slidenum">
              <a:rPr lang="ja-JP" altLang="en-US"/>
              <a:pPr>
                <a:defRPr/>
              </a:pPr>
              <a:t>&lt;#&gt;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p:cNvSpPr>
            <a:spLocks noGrp="1"/>
          </p:cNvSpPr>
          <p:nvPr>
            <p:ph type="dt" sz="half" idx="10"/>
          </p:nvPr>
        </p:nvSpPr>
        <p:spPr/>
        <p:txBody>
          <a:bodyPr/>
          <a:lstStyle>
            <a:lvl1pPr>
              <a:defRPr/>
            </a:lvl1pPr>
          </a:lstStyle>
          <a:p>
            <a:pPr>
              <a:defRPr/>
            </a:pPr>
            <a:fld id="{A3F1792F-0B83-4296-912C-D4DC62C21CDA}" type="datetimeFigureOut">
              <a:rPr lang="ja-JP" altLang="en-US"/>
              <a:pPr>
                <a:defRPr/>
              </a:pPr>
              <a:t>2017/8/7</a:t>
            </a:fld>
            <a:endParaRPr lang="ja-JP" altLang="en-US"/>
          </a:p>
        </p:txBody>
      </p:sp>
      <p:sp>
        <p:nvSpPr>
          <p:cNvPr id="8" name="Footer Placeholder 4"/>
          <p:cNvSpPr>
            <a:spLocks noGrp="1"/>
          </p:cNvSpPr>
          <p:nvPr>
            <p:ph type="ftr" sz="quarter" idx="11"/>
          </p:nvPr>
        </p:nvSpPr>
        <p:spPr/>
        <p:txBody>
          <a:bodyPr/>
          <a:lstStyle>
            <a:lvl1pPr>
              <a:defRPr/>
            </a:lvl1pPr>
          </a:lstStyle>
          <a:p>
            <a:pPr>
              <a:defRPr/>
            </a:pPr>
            <a:endParaRPr lang="ja-JP" altLang="en-US"/>
          </a:p>
        </p:txBody>
      </p:sp>
      <p:sp>
        <p:nvSpPr>
          <p:cNvPr id="9" name="Slide Number Placeholder 5"/>
          <p:cNvSpPr>
            <a:spLocks noGrp="1"/>
          </p:cNvSpPr>
          <p:nvPr>
            <p:ph type="sldNum" sz="quarter" idx="12"/>
          </p:nvPr>
        </p:nvSpPr>
        <p:spPr/>
        <p:txBody>
          <a:bodyPr/>
          <a:lstStyle>
            <a:lvl1pPr>
              <a:defRPr/>
            </a:lvl1pPr>
          </a:lstStyle>
          <a:p>
            <a:pPr>
              <a:defRPr/>
            </a:pPr>
            <a:fld id="{3AC9B55D-63E0-4CC0-B616-43518BFADC42}" type="slidenum">
              <a:rPr lang="ja-JP" altLang="en-US"/>
              <a:pPr>
                <a:defRPr/>
              </a:pPr>
              <a:t>&lt;#&gt;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3"/>
          <p:cNvSpPr>
            <a:spLocks noGrp="1"/>
          </p:cNvSpPr>
          <p:nvPr>
            <p:ph type="dt" sz="half" idx="10"/>
          </p:nvPr>
        </p:nvSpPr>
        <p:spPr/>
        <p:txBody>
          <a:bodyPr/>
          <a:lstStyle>
            <a:lvl1pPr>
              <a:defRPr/>
            </a:lvl1pPr>
          </a:lstStyle>
          <a:p>
            <a:pPr>
              <a:defRPr/>
            </a:pPr>
            <a:fld id="{07B27AEB-D65A-442D-9230-56A5F44293B8}" type="datetimeFigureOut">
              <a:rPr lang="ja-JP" altLang="en-US"/>
              <a:pPr>
                <a:defRPr/>
              </a:pPr>
              <a:t>2017/8/7</a:t>
            </a:fld>
            <a:endParaRPr lang="ja-JP" altLang="en-US"/>
          </a:p>
        </p:txBody>
      </p:sp>
      <p:sp>
        <p:nvSpPr>
          <p:cNvPr id="4" name="Footer Placeholder 4"/>
          <p:cNvSpPr>
            <a:spLocks noGrp="1"/>
          </p:cNvSpPr>
          <p:nvPr>
            <p:ph type="ftr" sz="quarter" idx="11"/>
          </p:nvPr>
        </p:nvSpPr>
        <p:spPr/>
        <p:txBody>
          <a:bodyPr/>
          <a:lstStyle>
            <a:lvl1pPr>
              <a:defRPr/>
            </a:lvl1pPr>
          </a:lstStyle>
          <a:p>
            <a:pPr>
              <a:defRPr/>
            </a:pPr>
            <a:endParaRPr lang="ja-JP" altLang="en-US"/>
          </a:p>
        </p:txBody>
      </p:sp>
      <p:sp>
        <p:nvSpPr>
          <p:cNvPr id="5" name="Slide Number Placeholder 5"/>
          <p:cNvSpPr>
            <a:spLocks noGrp="1"/>
          </p:cNvSpPr>
          <p:nvPr>
            <p:ph type="sldNum" sz="quarter" idx="12"/>
          </p:nvPr>
        </p:nvSpPr>
        <p:spPr/>
        <p:txBody>
          <a:bodyPr/>
          <a:lstStyle>
            <a:lvl1pPr>
              <a:defRPr/>
            </a:lvl1pPr>
          </a:lstStyle>
          <a:p>
            <a:pPr>
              <a:defRPr/>
            </a:pPr>
            <a:fld id="{DBA273E4-F63E-4255-ABCB-C187E0398D40}" type="slidenum">
              <a:rPr lang="ja-JP" altLang="en-US"/>
              <a:pPr>
                <a:defRPr/>
              </a:pPr>
              <a:t>&lt;#&gt;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EC3FFB8-3435-4F39-A7CA-5505FA43D087}" type="datetimeFigureOut">
              <a:rPr lang="ja-JP" altLang="en-US"/>
              <a:pPr>
                <a:defRPr/>
              </a:pPr>
              <a:t>2017/8/7</a:t>
            </a:fld>
            <a:endParaRPr lang="ja-JP" altLang="en-US"/>
          </a:p>
        </p:txBody>
      </p:sp>
      <p:sp>
        <p:nvSpPr>
          <p:cNvPr id="3" name="Footer Placeholder 4"/>
          <p:cNvSpPr>
            <a:spLocks noGrp="1"/>
          </p:cNvSpPr>
          <p:nvPr>
            <p:ph type="ftr" sz="quarter" idx="11"/>
          </p:nvPr>
        </p:nvSpPr>
        <p:spPr/>
        <p:txBody>
          <a:bodyPr/>
          <a:lstStyle>
            <a:lvl1pPr>
              <a:defRPr/>
            </a:lvl1pPr>
          </a:lstStyle>
          <a:p>
            <a:pPr>
              <a:defRPr/>
            </a:pPr>
            <a:endParaRPr lang="ja-JP" altLang="en-US"/>
          </a:p>
        </p:txBody>
      </p:sp>
      <p:sp>
        <p:nvSpPr>
          <p:cNvPr id="4" name="Slide Number Placeholder 5"/>
          <p:cNvSpPr>
            <a:spLocks noGrp="1"/>
          </p:cNvSpPr>
          <p:nvPr>
            <p:ph type="sldNum" sz="quarter" idx="12"/>
          </p:nvPr>
        </p:nvSpPr>
        <p:spPr/>
        <p:txBody>
          <a:bodyPr/>
          <a:lstStyle>
            <a:lvl1pPr>
              <a:defRPr/>
            </a:lvl1pPr>
          </a:lstStyle>
          <a:p>
            <a:pPr>
              <a:defRPr/>
            </a:pPr>
            <a:fld id="{5BB0C592-2A4B-4128-AA7D-B4D2E7FEDD8A}" type="slidenum">
              <a:rPr lang="ja-JP" altLang="en-US"/>
              <a:pPr>
                <a:defRPr/>
              </a:pPr>
              <a:t>&lt;#&gt;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3"/>
          <p:cNvSpPr>
            <a:spLocks noGrp="1"/>
          </p:cNvSpPr>
          <p:nvPr>
            <p:ph type="dt" sz="half" idx="10"/>
          </p:nvPr>
        </p:nvSpPr>
        <p:spPr/>
        <p:txBody>
          <a:bodyPr/>
          <a:lstStyle>
            <a:lvl1pPr>
              <a:defRPr/>
            </a:lvl1pPr>
          </a:lstStyle>
          <a:p>
            <a:pPr>
              <a:defRPr/>
            </a:pPr>
            <a:fld id="{3CB9CC3D-F593-48CA-9560-396FC77A31A9}" type="datetimeFigureOut">
              <a:rPr lang="ja-JP" altLang="en-US"/>
              <a:pPr>
                <a:defRPr/>
              </a:pPr>
              <a:t>2017/8/7</a:t>
            </a:fld>
            <a:endParaRPr lang="ja-JP" altLang="en-US"/>
          </a:p>
        </p:txBody>
      </p:sp>
      <p:sp>
        <p:nvSpPr>
          <p:cNvPr id="6" name="Footer Placeholder 4"/>
          <p:cNvSpPr>
            <a:spLocks noGrp="1"/>
          </p:cNvSpPr>
          <p:nvPr>
            <p:ph type="ftr" sz="quarter" idx="11"/>
          </p:nvPr>
        </p:nvSpPr>
        <p:spPr/>
        <p:txBody>
          <a:bodyPr/>
          <a:lstStyle>
            <a:lvl1pPr>
              <a:defRPr/>
            </a:lvl1pPr>
          </a:lstStyle>
          <a:p>
            <a:pPr>
              <a:defRPr/>
            </a:pPr>
            <a:endParaRPr lang="ja-JP" altLang="en-US"/>
          </a:p>
        </p:txBody>
      </p:sp>
      <p:sp>
        <p:nvSpPr>
          <p:cNvPr id="7" name="Slide Number Placeholder 5"/>
          <p:cNvSpPr>
            <a:spLocks noGrp="1"/>
          </p:cNvSpPr>
          <p:nvPr>
            <p:ph type="sldNum" sz="quarter" idx="12"/>
          </p:nvPr>
        </p:nvSpPr>
        <p:spPr/>
        <p:txBody>
          <a:bodyPr/>
          <a:lstStyle>
            <a:lvl1pPr>
              <a:defRPr/>
            </a:lvl1pPr>
          </a:lstStyle>
          <a:p>
            <a:pPr>
              <a:defRPr/>
            </a:pPr>
            <a:fld id="{A3C7D6A8-EEF2-4B21-A6A9-67ABEB8FDB57}" type="slidenum">
              <a:rPr lang="ja-JP" altLang="en-US"/>
              <a:pPr>
                <a:defRPr/>
              </a:pPr>
              <a:t>&lt;#&gt;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rtlCol="0">
            <a:normAutofit/>
          </a:bodyPr>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pPr lvl="0"/>
            <a:r>
              <a:rPr lang="ja-JP" altLang="en-US" noProof="0"/>
              <a:t>図を追加</a:t>
            </a:r>
            <a:endParaRPr lang="en-US" noProof="0"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3"/>
          <p:cNvSpPr>
            <a:spLocks noGrp="1"/>
          </p:cNvSpPr>
          <p:nvPr>
            <p:ph type="dt" sz="half" idx="10"/>
          </p:nvPr>
        </p:nvSpPr>
        <p:spPr/>
        <p:txBody>
          <a:bodyPr/>
          <a:lstStyle>
            <a:lvl1pPr>
              <a:defRPr/>
            </a:lvl1pPr>
          </a:lstStyle>
          <a:p>
            <a:pPr>
              <a:defRPr/>
            </a:pPr>
            <a:fld id="{555FB6A0-C1BC-4993-8AF8-61A64AE6E59A}" type="datetimeFigureOut">
              <a:rPr lang="ja-JP" altLang="en-US"/>
              <a:pPr>
                <a:defRPr/>
              </a:pPr>
              <a:t>2017/8/7</a:t>
            </a:fld>
            <a:endParaRPr lang="ja-JP" altLang="en-US"/>
          </a:p>
        </p:txBody>
      </p:sp>
      <p:sp>
        <p:nvSpPr>
          <p:cNvPr id="6" name="Footer Placeholder 4"/>
          <p:cNvSpPr>
            <a:spLocks noGrp="1"/>
          </p:cNvSpPr>
          <p:nvPr>
            <p:ph type="ftr" sz="quarter" idx="11"/>
          </p:nvPr>
        </p:nvSpPr>
        <p:spPr/>
        <p:txBody>
          <a:bodyPr/>
          <a:lstStyle>
            <a:lvl1pPr>
              <a:defRPr/>
            </a:lvl1pPr>
          </a:lstStyle>
          <a:p>
            <a:pPr>
              <a:defRPr/>
            </a:pPr>
            <a:endParaRPr lang="ja-JP" altLang="en-US"/>
          </a:p>
        </p:txBody>
      </p:sp>
      <p:sp>
        <p:nvSpPr>
          <p:cNvPr id="7" name="Slide Number Placeholder 5"/>
          <p:cNvSpPr>
            <a:spLocks noGrp="1"/>
          </p:cNvSpPr>
          <p:nvPr>
            <p:ph type="sldNum" sz="quarter" idx="12"/>
          </p:nvPr>
        </p:nvSpPr>
        <p:spPr/>
        <p:txBody>
          <a:bodyPr/>
          <a:lstStyle>
            <a:lvl1pPr>
              <a:defRPr/>
            </a:lvl1pPr>
          </a:lstStyle>
          <a:p>
            <a:pPr>
              <a:defRPr/>
            </a:pPr>
            <a:fld id="{596F9542-6317-4A35-BB9C-62AF12FE9184}" type="slidenum">
              <a:rPr lang="ja-JP" altLang="en-US"/>
              <a:pPr>
                <a:defRPr/>
              </a:pPr>
              <a:t>&lt;#&gt;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19113" y="569913"/>
            <a:ext cx="6521450" cy="20653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endParaRPr lang="en-US" smtClean="0"/>
          </a:p>
        </p:txBody>
      </p:sp>
      <p:sp>
        <p:nvSpPr>
          <p:cNvPr id="1027" name="Text Placeholder 2"/>
          <p:cNvSpPr>
            <a:spLocks noGrp="1"/>
          </p:cNvSpPr>
          <p:nvPr>
            <p:ph type="body" idx="1"/>
          </p:nvPr>
        </p:nvSpPr>
        <p:spPr bwMode="auto">
          <a:xfrm>
            <a:off x="519113" y="2846388"/>
            <a:ext cx="6521450" cy="67833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smtClean="0"/>
          </a:p>
        </p:txBody>
      </p:sp>
      <p:sp>
        <p:nvSpPr>
          <p:cNvPr id="4" name="Date Placeholder 3"/>
          <p:cNvSpPr>
            <a:spLocks noGrp="1"/>
          </p:cNvSpPr>
          <p:nvPr>
            <p:ph type="dt" sz="half" idx="2"/>
          </p:nvPr>
        </p:nvSpPr>
        <p:spPr>
          <a:xfrm>
            <a:off x="519113" y="9909175"/>
            <a:ext cx="1701800" cy="569913"/>
          </a:xfrm>
          <a:prstGeom prst="rect">
            <a:avLst/>
          </a:prstGeom>
        </p:spPr>
        <p:txBody>
          <a:bodyPr vert="horz" lIns="91440" tIns="45720" rIns="91440" bIns="45720" rtlCol="0" anchor="ctr"/>
          <a:lstStyle>
            <a:lvl1pPr algn="l" fontAlgn="auto">
              <a:spcBef>
                <a:spcPts val="0"/>
              </a:spcBef>
              <a:spcAft>
                <a:spcPts val="0"/>
              </a:spcAft>
              <a:defRPr sz="992">
                <a:solidFill>
                  <a:schemeClr val="tx1">
                    <a:tint val="75000"/>
                  </a:schemeClr>
                </a:solidFill>
                <a:latin typeface="+mn-lt"/>
                <a:ea typeface="+mn-ea"/>
              </a:defRPr>
            </a:lvl1pPr>
          </a:lstStyle>
          <a:p>
            <a:pPr>
              <a:defRPr/>
            </a:pPr>
            <a:fld id="{48C7CCF2-2CC4-4F3C-8CF2-75ED22BCBFB7}" type="datetimeFigureOut">
              <a:rPr lang="ja-JP" altLang="en-US"/>
              <a:pPr>
                <a:defRPr/>
              </a:pPr>
              <a:t>2017/8/7</a:t>
            </a:fld>
            <a:endParaRPr lang="ja-JP" altLang="en-US"/>
          </a:p>
        </p:txBody>
      </p:sp>
      <p:sp>
        <p:nvSpPr>
          <p:cNvPr id="5" name="Footer Placeholder 4"/>
          <p:cNvSpPr>
            <a:spLocks noGrp="1"/>
          </p:cNvSpPr>
          <p:nvPr>
            <p:ph type="ftr" sz="quarter" idx="3"/>
          </p:nvPr>
        </p:nvSpPr>
        <p:spPr>
          <a:xfrm>
            <a:off x="2503488" y="9909175"/>
            <a:ext cx="2552700" cy="569913"/>
          </a:xfrm>
          <a:prstGeom prst="rect">
            <a:avLst/>
          </a:prstGeom>
        </p:spPr>
        <p:txBody>
          <a:bodyPr vert="horz" lIns="91440" tIns="45720" rIns="91440" bIns="45720" rtlCol="0" anchor="ctr"/>
          <a:lstStyle>
            <a:lvl1pPr algn="ctr" fontAlgn="auto">
              <a:spcBef>
                <a:spcPts val="0"/>
              </a:spcBef>
              <a:spcAft>
                <a:spcPts val="0"/>
              </a:spcAft>
              <a:defRPr sz="992">
                <a:solidFill>
                  <a:schemeClr val="tx1">
                    <a:tint val="75000"/>
                  </a:schemeClr>
                </a:solidFill>
                <a:latin typeface="+mn-lt"/>
                <a:ea typeface="+mn-ea"/>
              </a:defRPr>
            </a:lvl1pPr>
          </a:lstStyle>
          <a:p>
            <a:pPr>
              <a:defRPr/>
            </a:pPr>
            <a:endParaRPr lang="ja-JP" altLang="en-US"/>
          </a:p>
        </p:txBody>
      </p:sp>
      <p:sp>
        <p:nvSpPr>
          <p:cNvPr id="6" name="Slide Number Placeholder 5"/>
          <p:cNvSpPr>
            <a:spLocks noGrp="1"/>
          </p:cNvSpPr>
          <p:nvPr>
            <p:ph type="sldNum" sz="quarter" idx="4"/>
          </p:nvPr>
        </p:nvSpPr>
        <p:spPr>
          <a:xfrm>
            <a:off x="5338763" y="9909175"/>
            <a:ext cx="1701800" cy="569913"/>
          </a:xfrm>
          <a:prstGeom prst="rect">
            <a:avLst/>
          </a:prstGeom>
        </p:spPr>
        <p:txBody>
          <a:bodyPr vert="horz" lIns="91440" tIns="45720" rIns="91440" bIns="45720" rtlCol="0" anchor="ctr"/>
          <a:lstStyle>
            <a:lvl1pPr algn="r" fontAlgn="auto">
              <a:spcBef>
                <a:spcPts val="0"/>
              </a:spcBef>
              <a:spcAft>
                <a:spcPts val="0"/>
              </a:spcAft>
              <a:defRPr sz="992">
                <a:solidFill>
                  <a:schemeClr val="tx1">
                    <a:tint val="75000"/>
                  </a:schemeClr>
                </a:solidFill>
                <a:latin typeface="+mn-lt"/>
                <a:ea typeface="+mn-ea"/>
              </a:defRPr>
            </a:lvl1pPr>
          </a:lstStyle>
          <a:p>
            <a:pPr>
              <a:defRPr/>
            </a:pPr>
            <a:fld id="{1743D83E-E32D-444B-BA35-6B980CF196BD}"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55650" rtl="0" eaLnBrk="0" fontAlgn="base" hangingPunct="0">
        <a:lnSpc>
          <a:spcPct val="90000"/>
        </a:lnSpc>
        <a:spcBef>
          <a:spcPct val="0"/>
        </a:spcBef>
        <a:spcAft>
          <a:spcPct val="0"/>
        </a:spcAft>
        <a:defRPr kumimoji="1" sz="3600" kern="1200">
          <a:solidFill>
            <a:schemeClr val="tx1"/>
          </a:solidFill>
          <a:latin typeface="+mj-lt"/>
          <a:ea typeface="+mj-ea"/>
          <a:cs typeface="+mj-cs"/>
        </a:defRPr>
      </a:lvl1pPr>
      <a:lvl2pPr algn="l" defTabSz="755650" rtl="0" eaLnBrk="0" fontAlgn="base" hangingPunct="0">
        <a:lnSpc>
          <a:spcPct val="90000"/>
        </a:lnSpc>
        <a:spcBef>
          <a:spcPct val="0"/>
        </a:spcBef>
        <a:spcAft>
          <a:spcPct val="0"/>
        </a:spcAft>
        <a:defRPr kumimoji="1" sz="3600">
          <a:solidFill>
            <a:schemeClr val="tx1"/>
          </a:solidFill>
          <a:latin typeface="Calibri Light" pitchFamily="34" charset="0"/>
          <a:ea typeface="ＭＳ Ｐゴシック" charset="-128"/>
        </a:defRPr>
      </a:lvl2pPr>
      <a:lvl3pPr algn="l" defTabSz="755650" rtl="0" eaLnBrk="0" fontAlgn="base" hangingPunct="0">
        <a:lnSpc>
          <a:spcPct val="90000"/>
        </a:lnSpc>
        <a:spcBef>
          <a:spcPct val="0"/>
        </a:spcBef>
        <a:spcAft>
          <a:spcPct val="0"/>
        </a:spcAft>
        <a:defRPr kumimoji="1" sz="3600">
          <a:solidFill>
            <a:schemeClr val="tx1"/>
          </a:solidFill>
          <a:latin typeface="Calibri Light" pitchFamily="34" charset="0"/>
          <a:ea typeface="ＭＳ Ｐゴシック" charset="-128"/>
        </a:defRPr>
      </a:lvl3pPr>
      <a:lvl4pPr algn="l" defTabSz="755650" rtl="0" eaLnBrk="0" fontAlgn="base" hangingPunct="0">
        <a:lnSpc>
          <a:spcPct val="90000"/>
        </a:lnSpc>
        <a:spcBef>
          <a:spcPct val="0"/>
        </a:spcBef>
        <a:spcAft>
          <a:spcPct val="0"/>
        </a:spcAft>
        <a:defRPr kumimoji="1" sz="3600">
          <a:solidFill>
            <a:schemeClr val="tx1"/>
          </a:solidFill>
          <a:latin typeface="Calibri Light" pitchFamily="34" charset="0"/>
          <a:ea typeface="ＭＳ Ｐゴシック" charset="-128"/>
        </a:defRPr>
      </a:lvl4pPr>
      <a:lvl5pPr algn="l" defTabSz="755650" rtl="0" eaLnBrk="0" fontAlgn="base" hangingPunct="0">
        <a:lnSpc>
          <a:spcPct val="90000"/>
        </a:lnSpc>
        <a:spcBef>
          <a:spcPct val="0"/>
        </a:spcBef>
        <a:spcAft>
          <a:spcPct val="0"/>
        </a:spcAft>
        <a:defRPr kumimoji="1" sz="3600">
          <a:solidFill>
            <a:schemeClr val="tx1"/>
          </a:solidFill>
          <a:latin typeface="Calibri Light" pitchFamily="34" charset="0"/>
          <a:ea typeface="ＭＳ Ｐゴシック" charset="-128"/>
        </a:defRPr>
      </a:lvl5pPr>
      <a:lvl6pPr marL="457200" algn="l" defTabSz="755650" rtl="0" fontAlgn="base">
        <a:lnSpc>
          <a:spcPct val="90000"/>
        </a:lnSpc>
        <a:spcBef>
          <a:spcPct val="0"/>
        </a:spcBef>
        <a:spcAft>
          <a:spcPct val="0"/>
        </a:spcAft>
        <a:defRPr kumimoji="1" sz="3600">
          <a:solidFill>
            <a:schemeClr val="tx1"/>
          </a:solidFill>
          <a:latin typeface="Calibri Light" pitchFamily="34" charset="0"/>
          <a:ea typeface="ＭＳ Ｐゴシック" charset="-128"/>
        </a:defRPr>
      </a:lvl6pPr>
      <a:lvl7pPr marL="914400" algn="l" defTabSz="755650" rtl="0" fontAlgn="base">
        <a:lnSpc>
          <a:spcPct val="90000"/>
        </a:lnSpc>
        <a:spcBef>
          <a:spcPct val="0"/>
        </a:spcBef>
        <a:spcAft>
          <a:spcPct val="0"/>
        </a:spcAft>
        <a:defRPr kumimoji="1" sz="3600">
          <a:solidFill>
            <a:schemeClr val="tx1"/>
          </a:solidFill>
          <a:latin typeface="Calibri Light" pitchFamily="34" charset="0"/>
          <a:ea typeface="ＭＳ Ｐゴシック" charset="-128"/>
        </a:defRPr>
      </a:lvl7pPr>
      <a:lvl8pPr marL="1371600" algn="l" defTabSz="755650" rtl="0" fontAlgn="base">
        <a:lnSpc>
          <a:spcPct val="90000"/>
        </a:lnSpc>
        <a:spcBef>
          <a:spcPct val="0"/>
        </a:spcBef>
        <a:spcAft>
          <a:spcPct val="0"/>
        </a:spcAft>
        <a:defRPr kumimoji="1" sz="3600">
          <a:solidFill>
            <a:schemeClr val="tx1"/>
          </a:solidFill>
          <a:latin typeface="Calibri Light" pitchFamily="34" charset="0"/>
          <a:ea typeface="ＭＳ Ｐゴシック" charset="-128"/>
        </a:defRPr>
      </a:lvl8pPr>
      <a:lvl9pPr marL="1828800" algn="l" defTabSz="755650" rtl="0" fontAlgn="base">
        <a:lnSpc>
          <a:spcPct val="90000"/>
        </a:lnSpc>
        <a:spcBef>
          <a:spcPct val="0"/>
        </a:spcBef>
        <a:spcAft>
          <a:spcPct val="0"/>
        </a:spcAft>
        <a:defRPr kumimoji="1" sz="3600">
          <a:solidFill>
            <a:schemeClr val="tx1"/>
          </a:solidFill>
          <a:latin typeface="Calibri Light" pitchFamily="34" charset="0"/>
          <a:ea typeface="ＭＳ Ｐゴシック" charset="-128"/>
        </a:defRPr>
      </a:lvl9pPr>
    </p:titleStyle>
    <p:bodyStyle>
      <a:lvl1pPr marL="188913" indent="-188913" algn="l" defTabSz="755650" rtl="0" eaLnBrk="0" fontAlgn="base" hangingPunct="0">
        <a:lnSpc>
          <a:spcPct val="90000"/>
        </a:lnSpc>
        <a:spcBef>
          <a:spcPts val="825"/>
        </a:spcBef>
        <a:spcAft>
          <a:spcPct val="0"/>
        </a:spcAft>
        <a:buFont typeface="Arial" charset="0"/>
        <a:buChar char="•"/>
        <a:defRPr kumimoji="1" sz="2300" kern="1200">
          <a:solidFill>
            <a:schemeClr val="tx1"/>
          </a:solidFill>
          <a:latin typeface="+mn-lt"/>
          <a:ea typeface="+mn-ea"/>
          <a:cs typeface="+mn-cs"/>
        </a:defRPr>
      </a:lvl1pPr>
      <a:lvl2pPr marL="566738" indent="-188913" algn="l" defTabSz="755650" rtl="0" eaLnBrk="0" fontAlgn="base" hangingPunct="0">
        <a:lnSpc>
          <a:spcPct val="90000"/>
        </a:lnSpc>
        <a:spcBef>
          <a:spcPts val="413"/>
        </a:spcBef>
        <a:spcAft>
          <a:spcPct val="0"/>
        </a:spcAft>
        <a:buFont typeface="Arial" charset="0"/>
        <a:buChar char="•"/>
        <a:defRPr kumimoji="1" sz="1900" kern="1200">
          <a:solidFill>
            <a:schemeClr val="tx1"/>
          </a:solidFill>
          <a:latin typeface="+mn-lt"/>
          <a:ea typeface="+mn-ea"/>
          <a:cs typeface="+mn-cs"/>
        </a:defRPr>
      </a:lvl2pPr>
      <a:lvl3pPr marL="944563" indent="-188913" algn="l" defTabSz="755650" rtl="0" eaLnBrk="0" fontAlgn="base" hangingPunct="0">
        <a:lnSpc>
          <a:spcPct val="90000"/>
        </a:lnSpc>
        <a:spcBef>
          <a:spcPts val="413"/>
        </a:spcBef>
        <a:spcAft>
          <a:spcPct val="0"/>
        </a:spcAft>
        <a:buFont typeface="Arial" charset="0"/>
        <a:buChar char="•"/>
        <a:defRPr kumimoji="1" sz="1600" kern="1200">
          <a:solidFill>
            <a:schemeClr val="tx1"/>
          </a:solidFill>
          <a:latin typeface="+mn-lt"/>
          <a:ea typeface="+mn-ea"/>
          <a:cs typeface="+mn-cs"/>
        </a:defRPr>
      </a:lvl3pPr>
      <a:lvl4pPr marL="1322388" indent="-188913" algn="l" defTabSz="755650" rtl="0" eaLnBrk="0" fontAlgn="base" hangingPunct="0">
        <a:lnSpc>
          <a:spcPct val="90000"/>
        </a:lnSpc>
        <a:spcBef>
          <a:spcPts val="413"/>
        </a:spcBef>
        <a:spcAft>
          <a:spcPct val="0"/>
        </a:spcAft>
        <a:buFont typeface="Arial" charset="0"/>
        <a:buChar char="•"/>
        <a:defRPr kumimoji="1" sz="1400" kern="1200">
          <a:solidFill>
            <a:schemeClr val="tx1"/>
          </a:solidFill>
          <a:latin typeface="+mn-lt"/>
          <a:ea typeface="+mn-ea"/>
          <a:cs typeface="+mn-cs"/>
        </a:defRPr>
      </a:lvl4pPr>
      <a:lvl5pPr marL="1700213" indent="-188913" algn="l" defTabSz="755650" rtl="0" eaLnBrk="0" fontAlgn="base" hangingPunct="0">
        <a:lnSpc>
          <a:spcPct val="90000"/>
        </a:lnSpc>
        <a:spcBef>
          <a:spcPts val="413"/>
        </a:spcBef>
        <a:spcAft>
          <a:spcPct val="0"/>
        </a:spcAft>
        <a:buFont typeface="Arial" charset="0"/>
        <a:buChar char="•"/>
        <a:defRPr kumimoji="1" sz="1400"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314" name="タイトル プレースホルダー 1"/>
          <p:cNvSpPr>
            <a:spLocks noGrp="1"/>
          </p:cNvSpPr>
          <p:nvPr>
            <p:ph type="title"/>
          </p:nvPr>
        </p:nvSpPr>
        <p:spPr bwMode="auto">
          <a:xfrm>
            <a:off x="377825" y="428625"/>
            <a:ext cx="6804025" cy="1781175"/>
          </a:xfrm>
          <a:prstGeom prst="rect">
            <a:avLst/>
          </a:prstGeom>
          <a:noFill/>
          <a:ln w="9525">
            <a:noFill/>
            <a:miter lim="800000"/>
            <a:headEnd/>
            <a:tailEnd/>
          </a:ln>
        </p:spPr>
        <p:txBody>
          <a:bodyPr vert="horz" wrap="square" lIns="104306" tIns="52153" rIns="104306" bIns="52153" numCol="1" anchor="ctr" anchorCtr="0" compatLnSpc="1">
            <a:prstTxWarp prst="textNoShape">
              <a:avLst/>
            </a:prstTxWarp>
          </a:bodyPr>
          <a:lstStyle/>
          <a:p>
            <a:pPr lvl="0"/>
            <a:r>
              <a:rPr lang="ja-JP" altLang="en-US" smtClean="0"/>
              <a:t>マスター タイトルの書式設定</a:t>
            </a:r>
          </a:p>
        </p:txBody>
      </p:sp>
      <p:sp>
        <p:nvSpPr>
          <p:cNvPr id="13315" name="テキスト プレースホルダー 2"/>
          <p:cNvSpPr>
            <a:spLocks noGrp="1"/>
          </p:cNvSpPr>
          <p:nvPr>
            <p:ph type="body" idx="1"/>
          </p:nvPr>
        </p:nvSpPr>
        <p:spPr bwMode="auto">
          <a:xfrm>
            <a:off x="377825" y="2495550"/>
            <a:ext cx="6804025" cy="7054850"/>
          </a:xfrm>
          <a:prstGeom prst="rect">
            <a:avLst/>
          </a:prstGeom>
          <a:noFill/>
          <a:ln w="9525">
            <a:noFill/>
            <a:miter lim="800000"/>
            <a:headEnd/>
            <a:tailEnd/>
          </a:ln>
        </p:spPr>
        <p:txBody>
          <a:bodyPr vert="horz" wrap="square" lIns="104306" tIns="52153" rIns="104306" bIns="52153"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377825" y="9909175"/>
            <a:ext cx="1763713" cy="569913"/>
          </a:xfrm>
          <a:prstGeom prst="rect">
            <a:avLst/>
          </a:prstGeom>
        </p:spPr>
        <p:txBody>
          <a:bodyPr vert="horz" lIns="104306" tIns="52153" rIns="104306" bIns="52153" rtlCol="0" anchor="ctr"/>
          <a:lstStyle>
            <a:lvl1pPr algn="l" fontAlgn="auto">
              <a:spcBef>
                <a:spcPts val="0"/>
              </a:spcBef>
              <a:spcAft>
                <a:spcPts val="0"/>
              </a:spcAft>
              <a:defRPr sz="1400">
                <a:solidFill>
                  <a:schemeClr val="tx1">
                    <a:tint val="75000"/>
                  </a:schemeClr>
                </a:solidFill>
                <a:latin typeface="+mn-lt"/>
                <a:ea typeface="+mn-ea"/>
              </a:defRPr>
            </a:lvl1pPr>
          </a:lstStyle>
          <a:p>
            <a:pPr>
              <a:defRPr/>
            </a:pPr>
            <a:fld id="{3D7B5A0F-CF41-4873-81E9-D2A13D23F550}" type="datetimeFigureOut">
              <a:rPr lang="ja-JP" altLang="en-US"/>
              <a:pPr>
                <a:defRPr/>
              </a:pPr>
              <a:t>2017/8/7</a:t>
            </a:fld>
            <a:endParaRPr lang="ja-JP" altLang="en-US"/>
          </a:p>
        </p:txBody>
      </p:sp>
      <p:sp>
        <p:nvSpPr>
          <p:cNvPr id="5" name="フッター プレースホルダー 4"/>
          <p:cNvSpPr>
            <a:spLocks noGrp="1"/>
          </p:cNvSpPr>
          <p:nvPr>
            <p:ph type="ftr" sz="quarter" idx="3"/>
          </p:nvPr>
        </p:nvSpPr>
        <p:spPr>
          <a:xfrm>
            <a:off x="2582863" y="9909175"/>
            <a:ext cx="2393950" cy="569913"/>
          </a:xfrm>
          <a:prstGeom prst="rect">
            <a:avLst/>
          </a:prstGeom>
        </p:spPr>
        <p:txBody>
          <a:bodyPr vert="horz" lIns="104306" tIns="52153" rIns="104306" bIns="52153" rtlCol="0" anchor="ctr"/>
          <a:lstStyle>
            <a:lvl1pPr algn="ctr" fontAlgn="auto">
              <a:spcBef>
                <a:spcPts val="0"/>
              </a:spcBef>
              <a:spcAft>
                <a:spcPts val="0"/>
              </a:spcAft>
              <a:defRPr sz="14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5418138" y="9909175"/>
            <a:ext cx="1763712" cy="569913"/>
          </a:xfrm>
          <a:prstGeom prst="rect">
            <a:avLst/>
          </a:prstGeom>
        </p:spPr>
        <p:txBody>
          <a:bodyPr vert="horz" lIns="104306" tIns="52153" rIns="104306" bIns="52153" rtlCol="0" anchor="ctr"/>
          <a:lstStyle>
            <a:lvl1pPr algn="r" fontAlgn="auto">
              <a:spcBef>
                <a:spcPts val="0"/>
              </a:spcBef>
              <a:spcAft>
                <a:spcPts val="0"/>
              </a:spcAft>
              <a:defRPr sz="1400">
                <a:solidFill>
                  <a:schemeClr val="tx1">
                    <a:tint val="75000"/>
                  </a:schemeClr>
                </a:solidFill>
                <a:latin typeface="+mn-lt"/>
                <a:ea typeface="+mn-ea"/>
              </a:defRPr>
            </a:lvl1pPr>
          </a:lstStyle>
          <a:p>
            <a:pPr>
              <a:defRPr/>
            </a:pPr>
            <a:fld id="{99F82922-54F6-49E7-AD73-F9770242DE48}"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ctr" defTabSz="1041400" rtl="0" eaLnBrk="0" fontAlgn="base" hangingPunct="0">
        <a:spcBef>
          <a:spcPct val="0"/>
        </a:spcBef>
        <a:spcAft>
          <a:spcPct val="0"/>
        </a:spcAft>
        <a:defRPr kumimoji="1" sz="4900" kern="1200">
          <a:solidFill>
            <a:schemeClr val="tx1"/>
          </a:solidFill>
          <a:latin typeface="+mj-lt"/>
          <a:ea typeface="+mj-ea"/>
          <a:cs typeface="+mj-cs"/>
        </a:defRPr>
      </a:lvl1pPr>
      <a:lvl2pPr algn="ctr" defTabSz="1041400" rtl="0" eaLnBrk="0" fontAlgn="base" hangingPunct="0">
        <a:spcBef>
          <a:spcPct val="0"/>
        </a:spcBef>
        <a:spcAft>
          <a:spcPct val="0"/>
        </a:spcAft>
        <a:defRPr kumimoji="1" sz="4900">
          <a:solidFill>
            <a:schemeClr val="tx1"/>
          </a:solidFill>
          <a:latin typeface="Calibri" pitchFamily="34" charset="0"/>
          <a:ea typeface="ＭＳ Ｐゴシック" charset="-128"/>
        </a:defRPr>
      </a:lvl2pPr>
      <a:lvl3pPr algn="ctr" defTabSz="1041400" rtl="0" eaLnBrk="0" fontAlgn="base" hangingPunct="0">
        <a:spcBef>
          <a:spcPct val="0"/>
        </a:spcBef>
        <a:spcAft>
          <a:spcPct val="0"/>
        </a:spcAft>
        <a:defRPr kumimoji="1" sz="4900">
          <a:solidFill>
            <a:schemeClr val="tx1"/>
          </a:solidFill>
          <a:latin typeface="Calibri" pitchFamily="34" charset="0"/>
          <a:ea typeface="ＭＳ Ｐゴシック" charset="-128"/>
        </a:defRPr>
      </a:lvl3pPr>
      <a:lvl4pPr algn="ctr" defTabSz="1041400" rtl="0" eaLnBrk="0" fontAlgn="base" hangingPunct="0">
        <a:spcBef>
          <a:spcPct val="0"/>
        </a:spcBef>
        <a:spcAft>
          <a:spcPct val="0"/>
        </a:spcAft>
        <a:defRPr kumimoji="1" sz="4900">
          <a:solidFill>
            <a:schemeClr val="tx1"/>
          </a:solidFill>
          <a:latin typeface="Calibri" pitchFamily="34" charset="0"/>
          <a:ea typeface="ＭＳ Ｐゴシック" charset="-128"/>
        </a:defRPr>
      </a:lvl4pPr>
      <a:lvl5pPr algn="ctr" defTabSz="1041400" rtl="0" eaLnBrk="0" fontAlgn="base" hangingPunct="0">
        <a:spcBef>
          <a:spcPct val="0"/>
        </a:spcBef>
        <a:spcAft>
          <a:spcPct val="0"/>
        </a:spcAft>
        <a:defRPr kumimoji="1" sz="4900">
          <a:solidFill>
            <a:schemeClr val="tx1"/>
          </a:solidFill>
          <a:latin typeface="Calibri" pitchFamily="34" charset="0"/>
          <a:ea typeface="ＭＳ Ｐゴシック" charset="-128"/>
        </a:defRPr>
      </a:lvl5pPr>
      <a:lvl6pPr marL="457200" algn="ctr" defTabSz="1041400" rtl="0" fontAlgn="base">
        <a:spcBef>
          <a:spcPct val="0"/>
        </a:spcBef>
        <a:spcAft>
          <a:spcPct val="0"/>
        </a:spcAft>
        <a:defRPr kumimoji="1" sz="4900">
          <a:solidFill>
            <a:schemeClr val="tx1"/>
          </a:solidFill>
          <a:latin typeface="Calibri" pitchFamily="34" charset="0"/>
          <a:ea typeface="ＭＳ Ｐゴシック" charset="-128"/>
        </a:defRPr>
      </a:lvl6pPr>
      <a:lvl7pPr marL="914400" algn="ctr" defTabSz="1041400" rtl="0" fontAlgn="base">
        <a:spcBef>
          <a:spcPct val="0"/>
        </a:spcBef>
        <a:spcAft>
          <a:spcPct val="0"/>
        </a:spcAft>
        <a:defRPr kumimoji="1" sz="4900">
          <a:solidFill>
            <a:schemeClr val="tx1"/>
          </a:solidFill>
          <a:latin typeface="Calibri" pitchFamily="34" charset="0"/>
          <a:ea typeface="ＭＳ Ｐゴシック" charset="-128"/>
        </a:defRPr>
      </a:lvl7pPr>
      <a:lvl8pPr marL="1371600" algn="ctr" defTabSz="1041400" rtl="0" fontAlgn="base">
        <a:spcBef>
          <a:spcPct val="0"/>
        </a:spcBef>
        <a:spcAft>
          <a:spcPct val="0"/>
        </a:spcAft>
        <a:defRPr kumimoji="1" sz="4900">
          <a:solidFill>
            <a:schemeClr val="tx1"/>
          </a:solidFill>
          <a:latin typeface="Calibri" pitchFamily="34" charset="0"/>
          <a:ea typeface="ＭＳ Ｐゴシック" charset="-128"/>
        </a:defRPr>
      </a:lvl8pPr>
      <a:lvl9pPr marL="1828800" algn="ctr" defTabSz="1041400" rtl="0" fontAlgn="base">
        <a:spcBef>
          <a:spcPct val="0"/>
        </a:spcBef>
        <a:spcAft>
          <a:spcPct val="0"/>
        </a:spcAft>
        <a:defRPr kumimoji="1" sz="4900">
          <a:solidFill>
            <a:schemeClr val="tx1"/>
          </a:solidFill>
          <a:latin typeface="Calibri" pitchFamily="34" charset="0"/>
          <a:ea typeface="ＭＳ Ｐゴシック" charset="-128"/>
        </a:defRPr>
      </a:lvl9pPr>
    </p:titleStyle>
    <p:bodyStyle>
      <a:lvl1pPr marL="390525" indent="-390525" algn="l" defTabSz="1041400" rtl="0" eaLnBrk="0" fontAlgn="base" hangingPunct="0">
        <a:spcBef>
          <a:spcPct val="20000"/>
        </a:spcBef>
        <a:spcAft>
          <a:spcPct val="0"/>
        </a:spcAft>
        <a:buFont typeface="Arial" charset="0"/>
        <a:buChar char="•"/>
        <a:defRPr kumimoji="1" sz="3600" kern="1200">
          <a:solidFill>
            <a:schemeClr val="tx1"/>
          </a:solidFill>
          <a:latin typeface="+mn-lt"/>
          <a:ea typeface="+mn-ea"/>
          <a:cs typeface="+mn-cs"/>
        </a:defRPr>
      </a:lvl1pPr>
      <a:lvl2pPr marL="846138" indent="-325438" algn="l" defTabSz="1041400" rtl="0" eaLnBrk="0" fontAlgn="base" hangingPunct="0">
        <a:spcBef>
          <a:spcPct val="20000"/>
        </a:spcBef>
        <a:spcAft>
          <a:spcPct val="0"/>
        </a:spcAft>
        <a:buFont typeface="Arial" charset="0"/>
        <a:buChar char="–"/>
        <a:defRPr kumimoji="1" sz="3100" kern="1200">
          <a:solidFill>
            <a:schemeClr val="tx1"/>
          </a:solidFill>
          <a:latin typeface="+mn-lt"/>
          <a:ea typeface="+mn-ea"/>
          <a:cs typeface="+mn-cs"/>
        </a:defRPr>
      </a:lvl2pPr>
      <a:lvl3pPr marL="1303338" indent="-260350" algn="l" defTabSz="1041400" rtl="0" eaLnBrk="0" fontAlgn="base" hangingPunct="0">
        <a:spcBef>
          <a:spcPct val="20000"/>
        </a:spcBef>
        <a:spcAft>
          <a:spcPct val="0"/>
        </a:spcAft>
        <a:buFont typeface="Arial" charset="0"/>
        <a:buChar char="•"/>
        <a:defRPr kumimoji="1" sz="2600" kern="1200">
          <a:solidFill>
            <a:schemeClr val="tx1"/>
          </a:solidFill>
          <a:latin typeface="+mn-lt"/>
          <a:ea typeface="+mn-ea"/>
          <a:cs typeface="+mn-cs"/>
        </a:defRPr>
      </a:lvl3pPr>
      <a:lvl4pPr marL="1824038" indent="-260350" algn="l" defTabSz="1041400" rtl="0" eaLnBrk="0" fontAlgn="base" hangingPunct="0">
        <a:spcBef>
          <a:spcPct val="20000"/>
        </a:spcBef>
        <a:spcAft>
          <a:spcPct val="0"/>
        </a:spcAft>
        <a:buFont typeface="Arial" charset="0"/>
        <a:buChar char="–"/>
        <a:defRPr kumimoji="1" sz="2300" kern="1200">
          <a:solidFill>
            <a:schemeClr val="tx1"/>
          </a:solidFill>
          <a:latin typeface="+mn-lt"/>
          <a:ea typeface="+mn-ea"/>
          <a:cs typeface="+mn-cs"/>
        </a:defRPr>
      </a:lvl4pPr>
      <a:lvl5pPr marL="2346325" indent="-260350" algn="l" defTabSz="1041400" rtl="0" eaLnBrk="0" fontAlgn="base" hangingPunct="0">
        <a:spcBef>
          <a:spcPct val="20000"/>
        </a:spcBef>
        <a:spcAft>
          <a:spcPct val="0"/>
        </a:spcAft>
        <a:buFont typeface="Arial" charset="0"/>
        <a:buChar char="»"/>
        <a:defRPr kumimoji="1" sz="2300" kern="1200">
          <a:solidFill>
            <a:schemeClr val="tx1"/>
          </a:solidFill>
          <a:latin typeface="+mn-lt"/>
          <a:ea typeface="+mn-ea"/>
          <a:cs typeface="+mn-cs"/>
        </a:defRPr>
      </a:lvl5pPr>
      <a:lvl6pPr marL="2867830" indent="-260712" algn="l" defTabSz="1042847" rtl="0" eaLnBrk="1" latinLnBrk="0" hangingPunct="1">
        <a:spcBef>
          <a:spcPct val="20000"/>
        </a:spcBef>
        <a:buFont typeface="Arial" pitchFamily="34" charset="0"/>
        <a:buChar char="•"/>
        <a:defRPr kumimoji="1" sz="2300" kern="1200">
          <a:solidFill>
            <a:schemeClr val="tx1"/>
          </a:solidFill>
          <a:latin typeface="+mn-lt"/>
          <a:ea typeface="+mn-ea"/>
          <a:cs typeface="+mn-cs"/>
        </a:defRPr>
      </a:lvl6pPr>
      <a:lvl7pPr marL="3389254" indent="-260712" algn="l" defTabSz="1042847" rtl="0" eaLnBrk="1" latinLnBrk="0" hangingPunct="1">
        <a:spcBef>
          <a:spcPct val="20000"/>
        </a:spcBef>
        <a:buFont typeface="Arial" pitchFamily="34" charset="0"/>
        <a:buChar char="•"/>
        <a:defRPr kumimoji="1" sz="2300" kern="1200">
          <a:solidFill>
            <a:schemeClr val="tx1"/>
          </a:solidFill>
          <a:latin typeface="+mn-lt"/>
          <a:ea typeface="+mn-ea"/>
          <a:cs typeface="+mn-cs"/>
        </a:defRPr>
      </a:lvl7pPr>
      <a:lvl8pPr marL="3910678" indent="-260712" algn="l" defTabSz="1042847" rtl="0" eaLnBrk="1" latinLnBrk="0" hangingPunct="1">
        <a:spcBef>
          <a:spcPct val="20000"/>
        </a:spcBef>
        <a:buFont typeface="Arial" pitchFamily="34" charset="0"/>
        <a:buChar char="•"/>
        <a:defRPr kumimoji="1" sz="2300" kern="1200">
          <a:solidFill>
            <a:schemeClr val="tx1"/>
          </a:solidFill>
          <a:latin typeface="+mn-lt"/>
          <a:ea typeface="+mn-ea"/>
          <a:cs typeface="+mn-cs"/>
        </a:defRPr>
      </a:lvl8pPr>
      <a:lvl9pPr marL="4432101" indent="-260712" algn="l" defTabSz="1042847" rtl="0" eaLnBrk="1" latinLnBrk="0" hangingPunct="1">
        <a:spcBef>
          <a:spcPct val="20000"/>
        </a:spcBef>
        <a:buFont typeface="Arial" pitchFamily="34" charset="0"/>
        <a:buChar char="•"/>
        <a:defRPr kumimoji="1" sz="2300" kern="1200">
          <a:solidFill>
            <a:schemeClr val="tx1"/>
          </a:solidFill>
          <a:latin typeface="+mn-lt"/>
          <a:ea typeface="+mn-ea"/>
          <a:cs typeface="+mn-cs"/>
        </a:defRPr>
      </a:lvl9pPr>
    </p:bodyStyle>
    <p:otherStyle>
      <a:defPPr>
        <a:defRPr lang="ja-JP"/>
      </a:defPPr>
      <a:lvl1pPr marL="0" algn="l" defTabSz="1042847" rtl="0" eaLnBrk="1" latinLnBrk="0" hangingPunct="1">
        <a:defRPr kumimoji="1" sz="2100" kern="1200">
          <a:solidFill>
            <a:schemeClr val="tx1"/>
          </a:solidFill>
          <a:latin typeface="+mn-lt"/>
          <a:ea typeface="+mn-ea"/>
          <a:cs typeface="+mn-cs"/>
        </a:defRPr>
      </a:lvl1pPr>
      <a:lvl2pPr marL="521424" algn="l" defTabSz="1042847" rtl="0" eaLnBrk="1" latinLnBrk="0" hangingPunct="1">
        <a:defRPr kumimoji="1" sz="2100" kern="1200">
          <a:solidFill>
            <a:schemeClr val="tx1"/>
          </a:solidFill>
          <a:latin typeface="+mn-lt"/>
          <a:ea typeface="+mn-ea"/>
          <a:cs typeface="+mn-cs"/>
        </a:defRPr>
      </a:lvl2pPr>
      <a:lvl3pPr marL="1042847" algn="l" defTabSz="1042847" rtl="0" eaLnBrk="1" latinLnBrk="0" hangingPunct="1">
        <a:defRPr kumimoji="1" sz="2100" kern="1200">
          <a:solidFill>
            <a:schemeClr val="tx1"/>
          </a:solidFill>
          <a:latin typeface="+mn-lt"/>
          <a:ea typeface="+mn-ea"/>
          <a:cs typeface="+mn-cs"/>
        </a:defRPr>
      </a:lvl3pPr>
      <a:lvl4pPr marL="1564271" algn="l" defTabSz="1042847" rtl="0" eaLnBrk="1" latinLnBrk="0" hangingPunct="1">
        <a:defRPr kumimoji="1" sz="2100" kern="1200">
          <a:solidFill>
            <a:schemeClr val="tx1"/>
          </a:solidFill>
          <a:latin typeface="+mn-lt"/>
          <a:ea typeface="+mn-ea"/>
          <a:cs typeface="+mn-cs"/>
        </a:defRPr>
      </a:lvl4pPr>
      <a:lvl5pPr marL="2085695" algn="l" defTabSz="1042847" rtl="0" eaLnBrk="1" latinLnBrk="0" hangingPunct="1">
        <a:defRPr kumimoji="1" sz="2100" kern="1200">
          <a:solidFill>
            <a:schemeClr val="tx1"/>
          </a:solidFill>
          <a:latin typeface="+mn-lt"/>
          <a:ea typeface="+mn-ea"/>
          <a:cs typeface="+mn-cs"/>
        </a:defRPr>
      </a:lvl5pPr>
      <a:lvl6pPr marL="2607118" algn="l" defTabSz="1042847" rtl="0" eaLnBrk="1" latinLnBrk="0" hangingPunct="1">
        <a:defRPr kumimoji="1" sz="2100" kern="1200">
          <a:solidFill>
            <a:schemeClr val="tx1"/>
          </a:solidFill>
          <a:latin typeface="+mn-lt"/>
          <a:ea typeface="+mn-ea"/>
          <a:cs typeface="+mn-cs"/>
        </a:defRPr>
      </a:lvl6pPr>
      <a:lvl7pPr marL="3128542" algn="l" defTabSz="1042847" rtl="0" eaLnBrk="1" latinLnBrk="0" hangingPunct="1">
        <a:defRPr kumimoji="1" sz="2100" kern="1200">
          <a:solidFill>
            <a:schemeClr val="tx1"/>
          </a:solidFill>
          <a:latin typeface="+mn-lt"/>
          <a:ea typeface="+mn-ea"/>
          <a:cs typeface="+mn-cs"/>
        </a:defRPr>
      </a:lvl7pPr>
      <a:lvl8pPr marL="3649966" algn="l" defTabSz="1042847" rtl="0" eaLnBrk="1" latinLnBrk="0" hangingPunct="1">
        <a:defRPr kumimoji="1" sz="2100" kern="1200">
          <a:solidFill>
            <a:schemeClr val="tx1"/>
          </a:solidFill>
          <a:latin typeface="+mn-lt"/>
          <a:ea typeface="+mn-ea"/>
          <a:cs typeface="+mn-cs"/>
        </a:defRPr>
      </a:lvl8pPr>
      <a:lvl9pPr marL="4171390" algn="l" defTabSz="1042847"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図 3"/>
          <p:cNvPicPr>
            <a:picLocks noChangeAspect="1"/>
          </p:cNvPicPr>
          <p:nvPr/>
        </p:nvPicPr>
        <p:blipFill>
          <a:blip r:embed="rId3"/>
          <a:srcRect/>
          <a:stretch>
            <a:fillRect/>
          </a:stretch>
        </p:blipFill>
        <p:spPr bwMode="auto">
          <a:xfrm>
            <a:off x="0" y="0"/>
            <a:ext cx="7559675" cy="10691813"/>
          </a:xfrm>
          <a:prstGeom prst="rect">
            <a:avLst/>
          </a:prstGeom>
          <a:noFill/>
          <a:ln w="9525">
            <a:noFill/>
            <a:miter lim="800000"/>
            <a:headEnd/>
            <a:tailEnd/>
          </a:ln>
        </p:spPr>
      </p:pic>
      <p:sp>
        <p:nvSpPr>
          <p:cNvPr id="27650" name="テキスト ボックス 4"/>
          <p:cNvSpPr txBox="1">
            <a:spLocks noChangeArrowheads="1"/>
          </p:cNvSpPr>
          <p:nvPr/>
        </p:nvSpPr>
        <p:spPr bwMode="auto">
          <a:xfrm>
            <a:off x="123825" y="141288"/>
            <a:ext cx="4013200" cy="304800"/>
          </a:xfrm>
          <a:prstGeom prst="rect">
            <a:avLst/>
          </a:prstGeom>
          <a:noFill/>
          <a:ln w="9525">
            <a:noFill/>
            <a:miter lim="800000"/>
            <a:headEnd/>
            <a:tailEnd/>
          </a:ln>
        </p:spPr>
        <p:txBody>
          <a:bodyPr>
            <a:spAutoFit/>
          </a:bodyPr>
          <a:lstStyle/>
          <a:p>
            <a:r>
              <a:rPr lang="ja-JP" altLang="en-US" sz="1400">
                <a:solidFill>
                  <a:srgbClr val="FF0000"/>
                </a:solidFill>
                <a:latin typeface="HGS創英角ﾎﾟｯﾌﾟ体" pitchFamily="50" charset="-128"/>
                <a:ea typeface="HGS創英角ﾎﾟｯﾌﾟ体" pitchFamily="50" charset="-128"/>
              </a:rPr>
              <a:t>主催：</a:t>
            </a:r>
            <a:r>
              <a:rPr lang="zh-TW" altLang="en-US" sz="1400">
                <a:solidFill>
                  <a:srgbClr val="FF0000"/>
                </a:solidFill>
                <a:latin typeface="HGS創英角ﾎﾟｯﾌﾟ体" pitchFamily="50" charset="-128"/>
                <a:ea typeface="HGS創英角ﾎﾟｯﾌﾟ体" pitchFamily="50" charset="-128"/>
              </a:rPr>
              <a:t>高知</a:t>
            </a:r>
            <a:r>
              <a:rPr lang="ja-JP" altLang="en-US" sz="1400">
                <a:solidFill>
                  <a:srgbClr val="FF0000"/>
                </a:solidFill>
                <a:latin typeface="HGS創英角ﾎﾟｯﾌﾟ体" pitchFamily="50" charset="-128"/>
                <a:ea typeface="HGS創英角ﾎﾟｯﾌﾟ体" pitchFamily="50" charset="-128"/>
              </a:rPr>
              <a:t>県</a:t>
            </a:r>
            <a:r>
              <a:rPr lang="zh-TW" altLang="en-US" sz="1400">
                <a:solidFill>
                  <a:srgbClr val="FF0000"/>
                </a:solidFill>
                <a:latin typeface="HGS創英角ﾎﾟｯﾌﾟ体" pitchFamily="50" charset="-128"/>
                <a:ea typeface="HGS創英角ﾎﾟｯﾌﾟ体" pitchFamily="50" charset="-128"/>
              </a:rPr>
              <a:t>介護支援</a:t>
            </a:r>
            <a:r>
              <a:rPr lang="ja-JP" altLang="en-US" sz="1400">
                <a:solidFill>
                  <a:srgbClr val="FF0000"/>
                </a:solidFill>
                <a:latin typeface="HGS創英角ﾎﾟｯﾌﾟ体" pitchFamily="50" charset="-128"/>
                <a:ea typeface="HGS創英角ﾎﾟｯﾌﾟ体" pitchFamily="50" charset="-128"/>
              </a:rPr>
              <a:t>専門員</a:t>
            </a:r>
            <a:r>
              <a:rPr lang="zh-TW" altLang="en-US" sz="1400">
                <a:solidFill>
                  <a:srgbClr val="FF0000"/>
                </a:solidFill>
                <a:latin typeface="HGS創英角ﾎﾟｯﾌﾟ体" pitchFamily="50" charset="-128"/>
                <a:ea typeface="HGS創英角ﾎﾟｯﾌﾟ体" pitchFamily="50" charset="-128"/>
              </a:rPr>
              <a:t>連絡協議会</a:t>
            </a:r>
            <a:endParaRPr lang="ja-JP" altLang="en-US" sz="1400">
              <a:solidFill>
                <a:srgbClr val="FF0000"/>
              </a:solidFill>
              <a:latin typeface="HGS創英角ﾎﾟｯﾌﾟ体" pitchFamily="50" charset="-128"/>
              <a:ea typeface="HGS創英角ﾎﾟｯﾌﾟ体" pitchFamily="50" charset="-128"/>
            </a:endParaRPr>
          </a:p>
        </p:txBody>
      </p:sp>
      <p:sp>
        <p:nvSpPr>
          <p:cNvPr id="27651" name="テキスト ボックス 10"/>
          <p:cNvSpPr txBox="1">
            <a:spLocks noChangeArrowheads="1"/>
          </p:cNvSpPr>
          <p:nvPr/>
        </p:nvSpPr>
        <p:spPr bwMode="auto">
          <a:xfrm>
            <a:off x="258763" y="1646238"/>
            <a:ext cx="6481762" cy="933450"/>
          </a:xfrm>
          <a:prstGeom prst="rect">
            <a:avLst/>
          </a:prstGeom>
          <a:noFill/>
          <a:ln w="9525">
            <a:noFill/>
            <a:miter lim="800000"/>
            <a:headEnd/>
            <a:tailEnd/>
          </a:ln>
        </p:spPr>
        <p:txBody>
          <a:bodyPr>
            <a:spAutoFit/>
          </a:bodyPr>
          <a:lstStyle/>
          <a:p>
            <a:r>
              <a:rPr lang="en-US" altLang="ja-JP" sz="1100">
                <a:latin typeface="HGｺﾞｼｯｸE" pitchFamily="49" charset="-128"/>
                <a:ea typeface="HGｺﾞｼｯｸE" pitchFamily="49" charset="-128"/>
              </a:rPr>
              <a:t>【</a:t>
            </a:r>
            <a:r>
              <a:rPr lang="ja-JP" altLang="en-US" sz="1100">
                <a:latin typeface="HGｺﾞｼｯｸE" pitchFamily="49" charset="-128"/>
                <a:ea typeface="HGｺﾞｼｯｸE" pitchFamily="49" charset="-128"/>
              </a:rPr>
              <a:t>目的</a:t>
            </a:r>
            <a:r>
              <a:rPr lang="en-US" altLang="ja-JP" sz="1100">
                <a:latin typeface="HGｺﾞｼｯｸE" pitchFamily="49" charset="-128"/>
                <a:ea typeface="HGｺﾞｼｯｸE" pitchFamily="49" charset="-128"/>
              </a:rPr>
              <a:t>】</a:t>
            </a:r>
            <a:r>
              <a:rPr lang="ja-JP" altLang="en-US" sz="1100">
                <a:latin typeface="HGｺﾞｼｯｸE" pitchFamily="49" charset="-128"/>
                <a:ea typeface="HGｺﾞｼｯｸE" pitchFamily="49" charset="-128"/>
              </a:rPr>
              <a:t>新オレンジプランを中心として認知症に対しての様々な取り組みが推進されている今、</a:t>
            </a:r>
          </a:p>
          <a:p>
            <a:r>
              <a:rPr lang="ja-JP" altLang="en-US" sz="1100">
                <a:latin typeface="HGｺﾞｼｯｸE" pitchFamily="49" charset="-128"/>
                <a:ea typeface="HGｺﾞｼｯｸE" pitchFamily="49" charset="-128"/>
              </a:rPr>
              <a:t>介護支援専門員として認知症について改めて考える時期にさしかかっているのではないでしょうか。</a:t>
            </a:r>
          </a:p>
          <a:p>
            <a:r>
              <a:rPr lang="ja-JP" altLang="en-US" sz="1100">
                <a:latin typeface="HGｺﾞｼｯｸE" pitchFamily="49" charset="-128"/>
                <a:ea typeface="HGｺﾞｼｯｸE" pitchFamily="49" charset="-128"/>
              </a:rPr>
              <a:t>その中で今回は、今ある認知症の知識をどのように工夫したら、ご本人やご家族に伝わるのか、</a:t>
            </a:r>
          </a:p>
          <a:p>
            <a:r>
              <a:rPr lang="ja-JP" altLang="en-US" sz="1100">
                <a:latin typeface="HGｺﾞｼｯｸE" pitchFamily="49" charset="-128"/>
                <a:ea typeface="HGｺﾞｼｯｸE" pitchFamily="49" charset="-128"/>
              </a:rPr>
              <a:t>何をどう伝える事で、ご家族の安心、またはご本人の暮らしの安心につながるのか。</a:t>
            </a:r>
          </a:p>
          <a:p>
            <a:r>
              <a:rPr lang="ja-JP" altLang="en-US" sz="1100">
                <a:latin typeface="HGｺﾞｼｯｸE" pitchFamily="49" charset="-128"/>
                <a:ea typeface="HGｺﾞｼｯｸE" pitchFamily="49" charset="-128"/>
              </a:rPr>
              <a:t>そんな、伝えるという事に重点を置いた研修内容となっています。</a:t>
            </a:r>
            <a:endParaRPr lang="ja-JP" altLang="en-US" sz="1100" u="sng">
              <a:latin typeface="HGｺﾞｼｯｸE" pitchFamily="49" charset="-128"/>
              <a:ea typeface="HGｺﾞｼｯｸE" pitchFamily="49" charset="-128"/>
            </a:endParaRPr>
          </a:p>
        </p:txBody>
      </p:sp>
      <p:sp>
        <p:nvSpPr>
          <p:cNvPr id="27652" name="テキスト ボックス 12"/>
          <p:cNvSpPr txBox="1">
            <a:spLocks noChangeArrowheads="1"/>
          </p:cNvSpPr>
          <p:nvPr/>
        </p:nvSpPr>
        <p:spPr bwMode="auto">
          <a:xfrm>
            <a:off x="220663" y="4313238"/>
            <a:ext cx="1433512" cy="320675"/>
          </a:xfrm>
          <a:prstGeom prst="rect">
            <a:avLst/>
          </a:prstGeom>
          <a:noFill/>
          <a:ln w="9525">
            <a:noFill/>
            <a:miter lim="800000"/>
            <a:headEnd/>
            <a:tailEnd/>
          </a:ln>
        </p:spPr>
        <p:txBody>
          <a:bodyPr>
            <a:spAutoFit/>
          </a:bodyPr>
          <a:lstStyle/>
          <a:p>
            <a:r>
              <a:rPr lang="ja-JP" altLang="en-US" sz="1500">
                <a:latin typeface="HGS創英角ｺﾞｼｯｸUB" pitchFamily="50" charset="-128"/>
                <a:ea typeface="HGS創英角ｺﾞｼｯｸUB" pitchFamily="50" charset="-128"/>
              </a:rPr>
              <a:t>参加費</a:t>
            </a:r>
            <a:r>
              <a:rPr lang="en-US" altLang="ja-JP" sz="1500">
                <a:latin typeface="HGS創英角ｺﾞｼｯｸUB" pitchFamily="50" charset="-128"/>
                <a:ea typeface="HGS創英角ｺﾞｼｯｸUB" pitchFamily="50" charset="-128"/>
              </a:rPr>
              <a:t>/</a:t>
            </a:r>
            <a:r>
              <a:rPr lang="ja-JP" altLang="en-US" sz="1500">
                <a:latin typeface="HGS創英角ｺﾞｼｯｸUB" pitchFamily="50" charset="-128"/>
                <a:ea typeface="HGS創英角ｺﾞｼｯｸUB" pitchFamily="50" charset="-128"/>
              </a:rPr>
              <a:t>会場</a:t>
            </a:r>
          </a:p>
        </p:txBody>
      </p:sp>
      <p:graphicFrame>
        <p:nvGraphicFramePr>
          <p:cNvPr id="27705" name="Group 57"/>
          <p:cNvGraphicFramePr>
            <a:graphicFrameLocks noGrp="1"/>
          </p:cNvGraphicFramePr>
          <p:nvPr/>
        </p:nvGraphicFramePr>
        <p:xfrm>
          <a:off x="258763" y="7618413"/>
          <a:ext cx="7034212" cy="1843087"/>
        </p:xfrm>
        <a:graphic>
          <a:graphicData uri="http://schemas.openxmlformats.org/drawingml/2006/table">
            <a:tbl>
              <a:tblPr/>
              <a:tblGrid>
                <a:gridCol w="1890712"/>
                <a:gridCol w="1555750"/>
                <a:gridCol w="1920875"/>
                <a:gridCol w="1666875"/>
              </a:tblGrid>
              <a:tr h="3460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ＭＳ Ｐゴシック" charset="-128"/>
                          <a:ea typeface="ＭＳ Ｐゴシック" charset="-128"/>
                        </a:rPr>
                        <a:t>事業所名</a:t>
                      </a:r>
                    </a:p>
                  </a:txBody>
                  <a:tcPr marL="80189" marR="80189" marT="40094" marB="400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B45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ＭＳ Ｐゴシック" charset="-128"/>
                          <a:ea typeface="ＭＳ Ｐゴシック" charset="-128"/>
                        </a:rPr>
                        <a:t>参加者名</a:t>
                      </a:r>
                    </a:p>
                  </a:txBody>
                  <a:tcPr marL="80189" marR="80189" marT="40094" marB="400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B456"/>
                    </a:solidFill>
                  </a:tcPr>
                </a:tc>
                <a:tc>
                  <a:txBody>
                    <a:bodyPr/>
                    <a:lstStyle/>
                    <a:p>
                      <a:pPr marL="0" marR="0" lvl="0" indent="0" algn="ctr" defTabSz="75565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Calibri" pitchFamily="34" charset="0"/>
                          <a:ea typeface="ＭＳ Ｐゴシック" charset="-128"/>
                        </a:rPr>
                        <a:t>高知県介護支援専門員</a:t>
                      </a:r>
                    </a:p>
                    <a:p>
                      <a:pPr marL="0" marR="0" lvl="0" indent="0" algn="ctr" defTabSz="75565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Calibri" pitchFamily="34" charset="0"/>
                          <a:ea typeface="ＭＳ Ｐゴシック" charset="-128"/>
                        </a:rPr>
                        <a:t>連絡協議会 </a:t>
                      </a:r>
                    </a:p>
                  </a:txBody>
                  <a:tcPr marL="80189" marR="80189" marT="40094" marB="400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B45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charset="-128"/>
                          <a:ea typeface="ＭＳ Ｐゴシック" charset="-128"/>
                        </a:rPr>
                        <a:t>介護支援専門員登録番号</a:t>
                      </a:r>
                    </a:p>
                  </a:txBody>
                  <a:tcPr marL="80189" marR="80189" marT="40094" marB="400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B456"/>
                    </a:solidFill>
                  </a:tcPr>
                </a:tc>
              </a:tr>
              <a:tr h="47625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charset="-128"/>
                      </a:endParaRPr>
                    </a:p>
                  </a:txBody>
                  <a:tcPr marL="80189" marR="80189" marT="40094" marB="400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smtClean="0">
                        <a:ln>
                          <a:noFill/>
                        </a:ln>
                        <a:solidFill>
                          <a:schemeClr val="tx1"/>
                        </a:solidFill>
                        <a:effectLst/>
                        <a:latin typeface="Calibri" pitchFamily="34" charset="0"/>
                        <a:ea typeface="ＭＳ Ｐゴシック" charset="-128"/>
                      </a:endParaRPr>
                    </a:p>
                  </a:txBody>
                  <a:tcPr marL="80189" marR="80189" marT="40094" marB="400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75565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P創英角ﾎﾟｯﾌﾟ体" pitchFamily="50" charset="-128"/>
                          <a:ea typeface="HGP創英角ﾎﾟｯﾌﾟ体" pitchFamily="50" charset="-128"/>
                        </a:rPr>
                        <a:t>会員　　・　非会員</a:t>
                      </a:r>
                    </a:p>
                  </a:txBody>
                  <a:tcPr marL="80189" marR="80189" marT="40094" marB="400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rgbClr val="000000"/>
                          </a:solidFill>
                          <a:effectLst/>
                          <a:latin typeface="HGP創英角ﾎﾟｯﾌﾟ体" pitchFamily="50" charset="-128"/>
                          <a:ea typeface="HGP創英角ﾎﾟｯﾌﾟ体" pitchFamily="50" charset="-128"/>
                        </a:rPr>
                        <a:t>（８桁）</a:t>
                      </a:r>
                    </a:p>
                  </a:txBody>
                  <a:tcPr marL="80189" marR="80189" marT="40094" marB="4009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11175">
                <a:tc>
                  <a:txBody>
                    <a:bodyPr/>
                    <a:lstStyle/>
                    <a:p>
                      <a:pPr marL="0" marR="0" lvl="0" indent="0" algn="l" defTabSz="75565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P創英角ﾎﾟｯﾌﾟ体" pitchFamily="50" charset="-128"/>
                          <a:ea typeface="HGP創英角ﾎﾟｯﾌﾟ体" pitchFamily="50" charset="-128"/>
                        </a:rPr>
                        <a:t>連絡先</a:t>
                      </a:r>
                    </a:p>
                  </a:txBody>
                  <a:tcPr marL="80189" marR="80189" marT="40094" marB="400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469900">
                <a:tc>
                  <a:txBody>
                    <a:bodyPr/>
                    <a:lstStyle/>
                    <a:p>
                      <a:pPr marL="0" marR="0" lvl="0" indent="0" algn="ctr" defTabSz="75565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ＭＳ Ｐゴシック" charset="-128"/>
                          <a:ea typeface="ＭＳ Ｐゴシック" charset="-128"/>
                        </a:rPr>
                        <a:t>受講証明書の発行</a:t>
                      </a:r>
                    </a:p>
                  </a:txBody>
                  <a:tcPr marL="80189" marR="80189" marT="40094" marB="400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B456"/>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手数料３００円の支払いに同意して　希望する　・　　希望しない</a:t>
                      </a:r>
                    </a:p>
                  </a:txBody>
                  <a:tcPr marL="80189" marR="80189" marT="40094" marB="400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r>
            </a:tbl>
          </a:graphicData>
        </a:graphic>
      </p:graphicFrame>
      <p:pic>
        <p:nvPicPr>
          <p:cNvPr id="27675" name="図 1"/>
          <p:cNvPicPr>
            <a:picLocks noChangeAspect="1"/>
          </p:cNvPicPr>
          <p:nvPr/>
        </p:nvPicPr>
        <p:blipFill>
          <a:blip r:embed="rId4"/>
          <a:srcRect/>
          <a:stretch>
            <a:fillRect/>
          </a:stretch>
        </p:blipFill>
        <p:spPr bwMode="auto">
          <a:xfrm>
            <a:off x="3429000" y="4640263"/>
            <a:ext cx="1949450" cy="1943100"/>
          </a:xfrm>
          <a:prstGeom prst="rect">
            <a:avLst/>
          </a:prstGeom>
          <a:noFill/>
          <a:ln w="9525">
            <a:noFill/>
            <a:miter lim="800000"/>
            <a:headEnd/>
            <a:tailEnd/>
          </a:ln>
        </p:spPr>
      </p:pic>
      <p:sp>
        <p:nvSpPr>
          <p:cNvPr id="27676" name="テキスト ボックス 2"/>
          <p:cNvSpPr txBox="1">
            <a:spLocks noChangeArrowheads="1"/>
          </p:cNvSpPr>
          <p:nvPr/>
        </p:nvSpPr>
        <p:spPr bwMode="auto">
          <a:xfrm>
            <a:off x="3884613" y="4927600"/>
            <a:ext cx="1330325" cy="1430338"/>
          </a:xfrm>
          <a:prstGeom prst="rect">
            <a:avLst/>
          </a:prstGeom>
          <a:noFill/>
          <a:ln w="9525">
            <a:noFill/>
            <a:miter lim="800000"/>
            <a:headEnd/>
            <a:tailEnd/>
          </a:ln>
        </p:spPr>
        <p:txBody>
          <a:bodyPr lIns="80189" tIns="40094" rIns="80189" bIns="40094"/>
          <a:lstStyle/>
          <a:p>
            <a:pPr algn="just"/>
            <a:r>
              <a:rPr lang="ja-JP" altLang="en-US" sz="1000">
                <a:latin typeface="HGP創英角ﾎﾟｯﾌﾟ体" pitchFamily="50" charset="-128"/>
                <a:ea typeface="HGP創英角ﾎﾟｯﾌﾟ体" pitchFamily="50" charset="-128"/>
                <a:cs typeface="Times New Roman" pitchFamily="18" charset="0"/>
              </a:rPr>
              <a:t>開催日</a:t>
            </a:r>
            <a:endParaRPr lang="en-US" sz="1000">
              <a:latin typeface="HGP創英角ﾎﾟｯﾌﾟ体" pitchFamily="50" charset="-128"/>
              <a:ea typeface="HGP創英角ﾎﾟｯﾌﾟ体" pitchFamily="50" charset="-128"/>
              <a:cs typeface="Times New Roman" pitchFamily="18" charset="0"/>
            </a:endParaRPr>
          </a:p>
          <a:p>
            <a:pPr algn="just"/>
            <a:r>
              <a:rPr lang="en-US" altLang="ja-JP" sz="1000">
                <a:latin typeface="HGP創英角ﾎﾟｯﾌﾟ体" pitchFamily="50" charset="-128"/>
                <a:ea typeface="ＭＳ 明朝" pitchFamily="17" charset="-128"/>
                <a:cs typeface="Times New Roman" pitchFamily="18" charset="0"/>
              </a:rPr>
              <a:t>2017</a:t>
            </a:r>
            <a:br>
              <a:rPr lang="en-US" altLang="ja-JP" sz="1000">
                <a:latin typeface="HGP創英角ﾎﾟｯﾌﾟ体" pitchFamily="50" charset="-128"/>
                <a:ea typeface="ＭＳ 明朝" pitchFamily="17" charset="-128"/>
                <a:cs typeface="Times New Roman" pitchFamily="18" charset="0"/>
              </a:rPr>
            </a:br>
            <a:r>
              <a:rPr lang="ja-JP" altLang="en-US" sz="1000">
                <a:latin typeface="HGP創英角ﾎﾟｯﾌﾟ体" pitchFamily="50" charset="-128"/>
                <a:ea typeface="ＭＳ 明朝" pitchFamily="17" charset="-128"/>
                <a:cs typeface="Times New Roman" pitchFamily="18" charset="0"/>
              </a:rPr>
              <a:t>　　</a:t>
            </a:r>
            <a:r>
              <a:rPr lang="en-US" altLang="ja-JP" sz="1500">
                <a:latin typeface="HGP創英角ﾎﾟｯﾌﾟ体" pitchFamily="50" charset="-128"/>
                <a:ea typeface="ＭＳ 明朝" pitchFamily="17" charset="-128"/>
                <a:cs typeface="Times New Roman" pitchFamily="18" charset="0"/>
              </a:rPr>
              <a:t>9</a:t>
            </a:r>
            <a:r>
              <a:rPr lang="en-US" altLang="ja-JP" sz="2200">
                <a:latin typeface="HGP創英角ﾎﾟｯﾌﾟ体" pitchFamily="50" charset="-128"/>
                <a:ea typeface="ＭＳ 明朝" pitchFamily="17" charset="-128"/>
                <a:cs typeface="Times New Roman" pitchFamily="18" charset="0"/>
              </a:rPr>
              <a:t>/2</a:t>
            </a:r>
            <a:r>
              <a:rPr lang="en-US" altLang="ja-JP" sz="1400">
                <a:latin typeface="HGP創英角ﾎﾟｯﾌﾟ体" pitchFamily="50" charset="-128"/>
                <a:ea typeface="ＭＳ 明朝" pitchFamily="17" charset="-128"/>
                <a:cs typeface="Times New Roman" pitchFamily="18" charset="0"/>
              </a:rPr>
              <a:t>(</a:t>
            </a:r>
            <a:r>
              <a:rPr lang="ja-JP" altLang="en-US" sz="1400">
                <a:latin typeface="Century" pitchFamily="18" charset="0"/>
                <a:ea typeface="HGP創英角ﾎﾟｯﾌﾟ体" pitchFamily="50" charset="-128"/>
                <a:cs typeface="Times New Roman" pitchFamily="18" charset="0"/>
              </a:rPr>
              <a:t>土</a:t>
            </a:r>
            <a:r>
              <a:rPr lang="en-US" altLang="ja-JP" sz="1400">
                <a:latin typeface="Century" pitchFamily="18" charset="0"/>
                <a:ea typeface="HGP創英角ﾎﾟｯﾌﾟ体" pitchFamily="50" charset="-128"/>
                <a:cs typeface="Times New Roman" pitchFamily="18" charset="0"/>
              </a:rPr>
              <a:t>)</a:t>
            </a:r>
          </a:p>
          <a:p>
            <a:pPr algn="just"/>
            <a:endParaRPr lang="en-US" altLang="ja-JP" sz="1000">
              <a:latin typeface="Century" pitchFamily="18" charset="0"/>
              <a:ea typeface="HGP創英角ﾎﾟｯﾌﾟ体" pitchFamily="50" charset="-128"/>
              <a:cs typeface="Times New Roman" pitchFamily="18" charset="0"/>
            </a:endParaRPr>
          </a:p>
          <a:p>
            <a:pPr algn="just"/>
            <a:r>
              <a:rPr lang="ja-JP" altLang="en-US" sz="1000">
                <a:latin typeface="Century" pitchFamily="18" charset="0"/>
                <a:ea typeface="HGP創英角ﾎﾟｯﾌﾟ体" pitchFamily="50" charset="-128"/>
                <a:cs typeface="Times New Roman" pitchFamily="18" charset="0"/>
              </a:rPr>
              <a:t>　　定員</a:t>
            </a:r>
            <a:endParaRPr lang="en-US" altLang="ja-JP" sz="1000">
              <a:latin typeface="Century" pitchFamily="18" charset="0"/>
              <a:ea typeface="HGP創英角ﾎﾟｯﾌﾟ体" pitchFamily="50" charset="-128"/>
              <a:cs typeface="Times New Roman" pitchFamily="18" charset="0"/>
            </a:endParaRPr>
          </a:p>
          <a:p>
            <a:pPr algn="just"/>
            <a:r>
              <a:rPr lang="ja-JP" altLang="en-US" sz="1700">
                <a:latin typeface="Century" pitchFamily="18" charset="0"/>
                <a:ea typeface="HGP創英角ﾎﾟｯﾌﾟ体" pitchFamily="50" charset="-128"/>
                <a:cs typeface="Times New Roman" pitchFamily="18" charset="0"/>
              </a:rPr>
              <a:t>　　８０</a:t>
            </a:r>
            <a:r>
              <a:rPr lang="ja-JP" altLang="en-US" sz="1400">
                <a:latin typeface="Century" pitchFamily="18" charset="0"/>
                <a:ea typeface="HGP創英角ﾎﾟｯﾌﾟ体" pitchFamily="50" charset="-128"/>
                <a:cs typeface="Times New Roman" pitchFamily="18" charset="0"/>
              </a:rPr>
              <a:t>名</a:t>
            </a:r>
            <a:endParaRPr lang="ja-JP" altLang="en-US" sz="900">
              <a:latin typeface="Century" pitchFamily="18" charset="0"/>
              <a:ea typeface="ＭＳ 明朝" pitchFamily="17" charset="-128"/>
              <a:cs typeface="Times New Roman" pitchFamily="18" charset="0"/>
            </a:endParaRPr>
          </a:p>
        </p:txBody>
      </p:sp>
      <p:sp>
        <p:nvSpPr>
          <p:cNvPr id="27677" name="テキスト ボックス 2"/>
          <p:cNvSpPr txBox="1">
            <a:spLocks noChangeArrowheads="1"/>
          </p:cNvSpPr>
          <p:nvPr/>
        </p:nvSpPr>
        <p:spPr bwMode="auto">
          <a:xfrm>
            <a:off x="538163" y="5788025"/>
            <a:ext cx="2220912" cy="549275"/>
          </a:xfrm>
          <a:prstGeom prst="rect">
            <a:avLst/>
          </a:prstGeom>
          <a:noFill/>
          <a:ln w="9525">
            <a:noFill/>
            <a:miter lim="800000"/>
            <a:headEnd/>
            <a:tailEnd/>
          </a:ln>
        </p:spPr>
        <p:txBody>
          <a:bodyPr>
            <a:spAutoFit/>
          </a:bodyPr>
          <a:lstStyle/>
          <a:p>
            <a:r>
              <a:rPr lang="ja-JP" altLang="en-US" sz="1500">
                <a:latin typeface="HG創英角ﾎﾟｯﾌﾟ体" pitchFamily="49" charset="-128"/>
                <a:ea typeface="HG創英角ﾎﾟｯﾌﾟ体" pitchFamily="49" charset="-128"/>
              </a:rPr>
              <a:t>申し込み締め切り日</a:t>
            </a:r>
            <a:endParaRPr lang="en-US" altLang="ja-JP" sz="1500">
              <a:latin typeface="HG創英角ﾎﾟｯﾌﾟ体" pitchFamily="49" charset="-128"/>
              <a:ea typeface="HG創英角ﾎﾟｯﾌﾟ体" pitchFamily="49" charset="-128"/>
            </a:endParaRPr>
          </a:p>
          <a:p>
            <a:r>
              <a:rPr lang="ja-JP" altLang="en-US" sz="1500">
                <a:latin typeface="HG創英角ﾎﾟｯﾌﾟ体" pitchFamily="49" charset="-128"/>
                <a:ea typeface="HG創英角ﾎﾟｯﾌﾟ体" pitchFamily="49" charset="-128"/>
              </a:rPr>
              <a:t>平成２９年８月２１日</a:t>
            </a:r>
          </a:p>
        </p:txBody>
      </p:sp>
      <p:sp>
        <p:nvSpPr>
          <p:cNvPr id="25" name="円/楕円 24"/>
          <p:cNvSpPr/>
          <p:nvPr/>
        </p:nvSpPr>
        <p:spPr>
          <a:xfrm>
            <a:off x="320675" y="5668963"/>
            <a:ext cx="2605088" cy="80645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579"/>
          </a:p>
        </p:txBody>
      </p:sp>
      <p:sp>
        <p:nvSpPr>
          <p:cNvPr id="27679" name="テキスト ボックス 7"/>
          <p:cNvSpPr txBox="1">
            <a:spLocks noChangeArrowheads="1"/>
          </p:cNvSpPr>
          <p:nvPr/>
        </p:nvSpPr>
        <p:spPr bwMode="auto">
          <a:xfrm>
            <a:off x="547688" y="3759200"/>
            <a:ext cx="4411662" cy="519113"/>
          </a:xfrm>
          <a:prstGeom prst="rect">
            <a:avLst/>
          </a:prstGeom>
          <a:noFill/>
          <a:ln w="9525">
            <a:noFill/>
            <a:miter lim="800000"/>
            <a:headEnd/>
            <a:tailEnd/>
          </a:ln>
        </p:spPr>
        <p:txBody>
          <a:bodyPr>
            <a:spAutoFit/>
          </a:bodyPr>
          <a:lstStyle/>
          <a:p>
            <a:r>
              <a:rPr lang="ja-JP" altLang="en-US" sz="1500">
                <a:latin typeface="HGSｺﾞｼｯｸM" pitchFamily="50" charset="-128"/>
                <a:ea typeface="HGSｺﾞｼｯｸM" pitchFamily="50" charset="-128"/>
              </a:rPr>
              <a:t>　</a:t>
            </a:r>
            <a:r>
              <a:rPr lang="ja-JP" altLang="en-US" sz="1300">
                <a:ea typeface="HGSｺﾞｼｯｸM" pitchFamily="50" charset="-128"/>
              </a:rPr>
              <a:t>受付開始　　</a:t>
            </a:r>
            <a:r>
              <a:rPr lang="ja-JP" altLang="en-US" sz="1300">
                <a:latin typeface="HGSｺﾞｼｯｸM" pitchFamily="50" charset="-128"/>
                <a:ea typeface="HGSｺﾞｼｯｸM" pitchFamily="50" charset="-128"/>
              </a:rPr>
              <a:t>９：３０　～　　　　　　　</a:t>
            </a:r>
            <a:endParaRPr lang="en-US" altLang="ja-JP" sz="1300">
              <a:latin typeface="HGSｺﾞｼｯｸM" pitchFamily="50" charset="-128"/>
              <a:ea typeface="HGSｺﾞｼｯｸM" pitchFamily="50" charset="-128"/>
            </a:endParaRPr>
          </a:p>
          <a:p>
            <a:r>
              <a:rPr lang="ja-JP" altLang="en-US" sz="1300">
                <a:latin typeface="HGSｺﾞｼｯｸM" pitchFamily="50" charset="-128"/>
                <a:ea typeface="HGSｺﾞｼｯｸM" pitchFamily="50" charset="-128"/>
              </a:rPr>
              <a:t>　</a:t>
            </a:r>
            <a:r>
              <a:rPr lang="ja-JP" altLang="en-US" sz="1300">
                <a:ea typeface="HGSｺﾞｼｯｸM" pitchFamily="50" charset="-128"/>
              </a:rPr>
              <a:t>研修　　　</a:t>
            </a:r>
            <a:r>
              <a:rPr lang="ja-JP" altLang="en-US" sz="1300">
                <a:latin typeface="HGSｺﾞｼｯｸM" pitchFamily="50" charset="-128"/>
                <a:ea typeface="HGSｺﾞｼｯｸM" pitchFamily="50" charset="-128"/>
              </a:rPr>
              <a:t>１０：００　～　１６：００</a:t>
            </a:r>
            <a:endParaRPr lang="en-US" altLang="ja-JP" sz="1300">
              <a:latin typeface="HGSｺﾞｼｯｸM" pitchFamily="50" charset="-128"/>
              <a:ea typeface="HGSｺﾞｼｯｸM" pitchFamily="50" charset="-128"/>
            </a:endParaRPr>
          </a:p>
        </p:txBody>
      </p:sp>
      <p:sp>
        <p:nvSpPr>
          <p:cNvPr id="7" name="テキスト ボックス 6"/>
          <p:cNvSpPr txBox="1"/>
          <p:nvPr/>
        </p:nvSpPr>
        <p:spPr>
          <a:xfrm>
            <a:off x="142875" y="3414713"/>
            <a:ext cx="1500188" cy="320675"/>
          </a:xfrm>
          <a:prstGeom prst="rect">
            <a:avLst/>
          </a:prstGeom>
          <a:noFill/>
        </p:spPr>
        <p:txBody>
          <a:bodyPr>
            <a:spAutoFit/>
          </a:bodyPr>
          <a:lstStyle/>
          <a:p>
            <a:pPr fontAlgn="auto">
              <a:spcBef>
                <a:spcPts val="0"/>
              </a:spcBef>
              <a:spcAft>
                <a:spcPts val="0"/>
              </a:spcAft>
              <a:defRPr/>
            </a:pPr>
            <a:r>
              <a:rPr lang="ja-JP" altLang="en-US" sz="1579" dirty="0">
                <a:latin typeface="HGS創英角ｺﾞｼｯｸUB" panose="020B0900000000000000" pitchFamily="50" charset="-128"/>
                <a:ea typeface="HGS創英角ｺﾞｼｯｸUB" panose="020B0900000000000000" pitchFamily="50" charset="-128"/>
              </a:rPr>
              <a:t>スケジュール</a:t>
            </a:r>
          </a:p>
        </p:txBody>
      </p:sp>
      <p:sp>
        <p:nvSpPr>
          <p:cNvPr id="27681" name="テキスト ボックス 9"/>
          <p:cNvSpPr txBox="1">
            <a:spLocks noChangeArrowheads="1"/>
          </p:cNvSpPr>
          <p:nvPr/>
        </p:nvSpPr>
        <p:spPr bwMode="auto">
          <a:xfrm>
            <a:off x="698500" y="2728913"/>
            <a:ext cx="4914900" cy="579437"/>
          </a:xfrm>
          <a:prstGeom prst="rect">
            <a:avLst/>
          </a:prstGeom>
          <a:noFill/>
          <a:ln w="9525">
            <a:noFill/>
            <a:miter lim="800000"/>
            <a:headEnd/>
            <a:tailEnd/>
          </a:ln>
        </p:spPr>
        <p:txBody>
          <a:bodyPr>
            <a:spAutoFit/>
          </a:bodyPr>
          <a:lstStyle/>
          <a:p>
            <a:r>
              <a:rPr lang="ja-JP" altLang="en-US" sz="1400" b="1">
                <a:latin typeface="HGPｺﾞｼｯｸM" pitchFamily="50" charset="-128"/>
                <a:ea typeface="HGPｺﾞｼｯｸM" pitchFamily="50" charset="-128"/>
                <a:cs typeface="AR丸ゴシック体M"/>
              </a:rPr>
              <a:t>一般社団法人きらめき認知症トレーナー協会代表理事</a:t>
            </a:r>
          </a:p>
          <a:p>
            <a:r>
              <a:rPr lang="ja-JP" altLang="en-US" sz="1400" b="1">
                <a:latin typeface="HGPｺﾞｼｯｸM" pitchFamily="50" charset="-128"/>
                <a:ea typeface="HGPｺﾞｼｯｸM" pitchFamily="50" charset="-128"/>
                <a:cs typeface="AR丸ゴシック体M"/>
              </a:rPr>
              <a:t>株式会社きらめき介護塾代表取締役　</a:t>
            </a:r>
            <a:r>
              <a:rPr lang="ja-JP" altLang="en-US" b="1">
                <a:latin typeface="HGPｺﾞｼｯｸM" pitchFamily="50" charset="-128"/>
                <a:ea typeface="HGPｺﾞｼｯｸM" pitchFamily="50" charset="-128"/>
                <a:cs typeface="AR丸ゴシック体M"/>
              </a:rPr>
              <a:t>渡辺哲弘</a:t>
            </a:r>
            <a:r>
              <a:rPr lang="ja-JP" altLang="en-US" sz="1500">
                <a:latin typeface="HGPｺﾞｼｯｸM" pitchFamily="50" charset="-128"/>
                <a:ea typeface="HGPｺﾞｼｯｸM" pitchFamily="50" charset="-128"/>
                <a:cs typeface="AR丸ゴシック体M"/>
              </a:rPr>
              <a:t>氏</a:t>
            </a:r>
          </a:p>
        </p:txBody>
      </p:sp>
      <p:sp>
        <p:nvSpPr>
          <p:cNvPr id="9" name="テキスト ボックス 8"/>
          <p:cNvSpPr txBox="1"/>
          <p:nvPr/>
        </p:nvSpPr>
        <p:spPr>
          <a:xfrm>
            <a:off x="153988" y="2738438"/>
            <a:ext cx="596900" cy="320675"/>
          </a:xfrm>
          <a:prstGeom prst="rect">
            <a:avLst/>
          </a:prstGeom>
          <a:noFill/>
        </p:spPr>
        <p:txBody>
          <a:bodyPr>
            <a:spAutoFit/>
          </a:bodyPr>
          <a:lstStyle/>
          <a:p>
            <a:pPr fontAlgn="auto">
              <a:spcBef>
                <a:spcPts val="0"/>
              </a:spcBef>
              <a:spcAft>
                <a:spcPts val="0"/>
              </a:spcAft>
              <a:defRPr/>
            </a:pPr>
            <a:r>
              <a:rPr lang="ja-JP" altLang="en-US" sz="1579" dirty="0">
                <a:latin typeface="HGS創英角ｺﾞｼｯｸUB" panose="020B0900000000000000" pitchFamily="50" charset="-128"/>
                <a:ea typeface="HGS創英角ｺﾞｼｯｸUB" panose="020B0900000000000000" pitchFamily="50" charset="-128"/>
              </a:rPr>
              <a:t>講師</a:t>
            </a:r>
          </a:p>
        </p:txBody>
      </p:sp>
      <p:sp>
        <p:nvSpPr>
          <p:cNvPr id="27683" name="テキスト ボックス 26"/>
          <p:cNvSpPr txBox="1">
            <a:spLocks noChangeArrowheads="1"/>
          </p:cNvSpPr>
          <p:nvPr/>
        </p:nvSpPr>
        <p:spPr bwMode="auto">
          <a:xfrm>
            <a:off x="427038" y="7327900"/>
            <a:ext cx="6915150" cy="306388"/>
          </a:xfrm>
          <a:prstGeom prst="rect">
            <a:avLst/>
          </a:prstGeom>
          <a:noFill/>
          <a:ln w="9525">
            <a:noFill/>
            <a:miter lim="800000"/>
            <a:headEnd/>
            <a:tailEnd/>
          </a:ln>
        </p:spPr>
        <p:txBody>
          <a:bodyPr>
            <a:spAutoFit/>
          </a:bodyPr>
          <a:lstStyle/>
          <a:p>
            <a:pPr algn="ctr"/>
            <a:r>
              <a:rPr lang="ja-JP" altLang="en-US" sz="1400">
                <a:latin typeface="HGP創英角ﾎﾟｯﾌﾟ体" pitchFamily="50" charset="-128"/>
                <a:ea typeface="HGP創英角ﾎﾟｯﾌﾟ体" pitchFamily="50" charset="-128"/>
              </a:rPr>
              <a:t>下記に必要事項を記入して事務局まで</a:t>
            </a:r>
            <a:r>
              <a:rPr lang="en-US" altLang="ja-JP" sz="1400">
                <a:latin typeface="HGP創英角ﾎﾟｯﾌﾟ体" pitchFamily="50" charset="-128"/>
                <a:ea typeface="HGP創英角ﾎﾟｯﾌﾟ体" pitchFamily="50" charset="-128"/>
              </a:rPr>
              <a:t>FAX</a:t>
            </a:r>
            <a:r>
              <a:rPr lang="ja-JP" altLang="en-US" sz="1400">
                <a:latin typeface="HGP創英角ﾎﾟｯﾌﾟ体" pitchFamily="50" charset="-128"/>
                <a:ea typeface="HGP創英角ﾎﾟｯﾌﾟ体" pitchFamily="50" charset="-128"/>
              </a:rPr>
              <a:t>してください。</a:t>
            </a:r>
          </a:p>
        </p:txBody>
      </p:sp>
      <p:sp>
        <p:nvSpPr>
          <p:cNvPr id="27684" name="テキスト ボックス 20"/>
          <p:cNvSpPr txBox="1">
            <a:spLocks noChangeArrowheads="1"/>
          </p:cNvSpPr>
          <p:nvPr/>
        </p:nvSpPr>
        <p:spPr bwMode="auto">
          <a:xfrm>
            <a:off x="236538" y="6677025"/>
            <a:ext cx="7102475" cy="669925"/>
          </a:xfrm>
          <a:prstGeom prst="rect">
            <a:avLst/>
          </a:prstGeom>
          <a:noFill/>
          <a:ln w="9525">
            <a:noFill/>
            <a:miter lim="800000"/>
            <a:headEnd/>
            <a:tailEnd/>
          </a:ln>
        </p:spPr>
        <p:txBody>
          <a:bodyPr>
            <a:spAutoFit/>
          </a:bodyPr>
          <a:lstStyle/>
          <a:p>
            <a:r>
              <a:rPr lang="en-US" altLang="ja-JP" sz="1200">
                <a:latin typeface="HGｺﾞｼｯｸE" pitchFamily="49" charset="-128"/>
                <a:ea typeface="HGｺﾞｼｯｸE" pitchFamily="49" charset="-128"/>
              </a:rPr>
              <a:t>※</a:t>
            </a:r>
            <a:r>
              <a:rPr lang="ja-JP" altLang="en-US" sz="1200">
                <a:latin typeface="HGｺﾞｼｯｸE" pitchFamily="49" charset="-128"/>
                <a:ea typeface="HGｺﾞｼｯｸE" pitchFamily="49" charset="-128"/>
              </a:rPr>
              <a:t>受講証明書の発行希望者で、遅刻及び早退された方には原則</a:t>
            </a:r>
            <a:r>
              <a:rPr lang="ja-JP" altLang="en-US" sz="1200" u="sng">
                <a:latin typeface="HGｺﾞｼｯｸE" pitchFamily="49" charset="-128"/>
                <a:ea typeface="HGｺﾞｼｯｸE" pitchFamily="49" charset="-128"/>
              </a:rPr>
              <a:t>受講証明書の発行は行っておりません。</a:t>
            </a:r>
            <a:endParaRPr lang="en-US" altLang="ja-JP" sz="1200" u="sng">
              <a:latin typeface="HGｺﾞｼｯｸE" pitchFamily="49" charset="-128"/>
              <a:ea typeface="HGｺﾞｼｯｸE" pitchFamily="49" charset="-128"/>
            </a:endParaRPr>
          </a:p>
          <a:p>
            <a:r>
              <a:rPr lang="en-US" altLang="ja-JP" sz="1200">
                <a:latin typeface="HGｺﾞｼｯｸE" pitchFamily="49" charset="-128"/>
                <a:ea typeface="HGｺﾞｼｯｸE" pitchFamily="49" charset="-128"/>
              </a:rPr>
              <a:t>※</a:t>
            </a:r>
            <a:r>
              <a:rPr lang="ja-JP" altLang="en-US" sz="1200">
                <a:latin typeface="HGｺﾞｼｯｸE" pitchFamily="49" charset="-128"/>
                <a:ea typeface="HGｺﾞｼｯｸE" pitchFamily="49" charset="-128"/>
              </a:rPr>
              <a:t>当研修の設営等に協力頂ける協力員の方を募集します。</a:t>
            </a:r>
            <a:endParaRPr lang="en-US" altLang="ja-JP" sz="1200">
              <a:latin typeface="HGｺﾞｼｯｸE" pitchFamily="49" charset="-128"/>
              <a:ea typeface="HGｺﾞｼｯｸE" pitchFamily="49" charset="-128"/>
            </a:endParaRPr>
          </a:p>
          <a:p>
            <a:r>
              <a:rPr lang="en-US" altLang="ja-JP" sz="1200" u="sng">
                <a:latin typeface="HGｺﾞｼｯｸE" pitchFamily="49" charset="-128"/>
                <a:ea typeface="HGｺﾞｼｯｸE" pitchFamily="49" charset="-128"/>
              </a:rPr>
              <a:t>※</a:t>
            </a:r>
            <a:r>
              <a:rPr lang="ja-JP" altLang="en-US" sz="1200" u="sng">
                <a:latin typeface="HGｺﾞｼｯｸE" pitchFamily="49" charset="-128"/>
                <a:ea typeface="HGｺﾞｼｯｸE" pitchFamily="49" charset="-128"/>
              </a:rPr>
              <a:t>駐車場や会場使用上等の当日の注意点については裏面に御座いますので、</a:t>
            </a:r>
            <a:r>
              <a:rPr lang="ja-JP" altLang="en-US" sz="1400" u="sng">
                <a:latin typeface="HGｺﾞｼｯｸE" pitchFamily="49" charset="-128"/>
                <a:ea typeface="HGｺﾞｼｯｸE" pitchFamily="49" charset="-128"/>
              </a:rPr>
              <a:t>必ず</a:t>
            </a:r>
            <a:r>
              <a:rPr lang="ja-JP" altLang="en-US" sz="1200" u="sng">
                <a:latin typeface="HGｺﾞｼｯｸE" pitchFamily="49" charset="-128"/>
                <a:ea typeface="HGｺﾞｼｯｸE" pitchFamily="49" charset="-128"/>
              </a:rPr>
              <a:t>ご確認下さい</a:t>
            </a:r>
            <a:r>
              <a:rPr lang="ja-JP" altLang="en-US" sz="1400" u="sng">
                <a:latin typeface="HGｺﾞｼｯｸE" pitchFamily="49" charset="-128"/>
                <a:ea typeface="HGｺﾞｼｯｸE" pitchFamily="49" charset="-128"/>
              </a:rPr>
              <a:t>。</a:t>
            </a:r>
            <a:endParaRPr lang="en-US" altLang="ja-JP" sz="1400" u="sng">
              <a:latin typeface="HGｺﾞｼｯｸE" pitchFamily="49" charset="-128"/>
              <a:ea typeface="HGｺﾞｼｯｸE" pitchFamily="49" charset="-128"/>
            </a:endParaRPr>
          </a:p>
        </p:txBody>
      </p:sp>
      <p:sp>
        <p:nvSpPr>
          <p:cNvPr id="27685" name="WordArt 48"/>
          <p:cNvSpPr>
            <a:spLocks noChangeArrowheads="1" noChangeShapeType="1" noTextEdit="1"/>
          </p:cNvSpPr>
          <p:nvPr/>
        </p:nvSpPr>
        <p:spPr bwMode="auto">
          <a:xfrm>
            <a:off x="1327150" y="546100"/>
            <a:ext cx="4976813" cy="608013"/>
          </a:xfrm>
          <a:prstGeom prst="rect">
            <a:avLst/>
          </a:prstGeom>
        </p:spPr>
        <p:txBody>
          <a:bodyPr wrap="none" fromWordArt="1">
            <a:prstTxWarp prst="textPlain">
              <a:avLst>
                <a:gd name="adj" fmla="val 50000"/>
              </a:avLst>
            </a:prstTxWarp>
          </a:bodyPr>
          <a:lstStyle/>
          <a:p>
            <a:pPr algn="ctr"/>
            <a:r>
              <a:rPr lang="ja-JP" altLang="en-US" sz="3200" kern="10">
                <a:ln w="9525">
                  <a:solidFill>
                    <a:srgbClr val="000000"/>
                  </a:solidFill>
                  <a:round/>
                  <a:headEnd/>
                  <a:tailEnd/>
                </a:ln>
                <a:latin typeface="HG教科書体"/>
                <a:ea typeface="HG教科書体"/>
              </a:rPr>
              <a:t>「認知症の人の気持ち」</a:t>
            </a:r>
          </a:p>
        </p:txBody>
      </p:sp>
      <p:pic>
        <p:nvPicPr>
          <p:cNvPr id="27686" name="Picture 50" descr="ワタナベ写真"/>
          <p:cNvPicPr>
            <a:picLocks noChangeAspect="1" noChangeArrowheads="1"/>
          </p:cNvPicPr>
          <p:nvPr/>
        </p:nvPicPr>
        <p:blipFill>
          <a:blip r:embed="rId5"/>
          <a:srcRect/>
          <a:stretch>
            <a:fillRect/>
          </a:stretch>
        </p:blipFill>
        <p:spPr bwMode="auto">
          <a:xfrm>
            <a:off x="5818188" y="2530475"/>
            <a:ext cx="1295400" cy="1273175"/>
          </a:xfrm>
          <a:prstGeom prst="rect">
            <a:avLst/>
          </a:prstGeom>
          <a:noFill/>
          <a:ln w="9525">
            <a:noFill/>
            <a:miter lim="800000"/>
            <a:headEnd/>
            <a:tailEnd/>
          </a:ln>
        </p:spPr>
      </p:pic>
      <p:sp>
        <p:nvSpPr>
          <p:cNvPr id="27687" name="WordArt 51"/>
          <p:cNvSpPr>
            <a:spLocks noChangeArrowheads="1" noChangeShapeType="1" noTextEdit="1"/>
          </p:cNvSpPr>
          <p:nvPr/>
        </p:nvSpPr>
        <p:spPr bwMode="auto">
          <a:xfrm>
            <a:off x="2163763" y="1227138"/>
            <a:ext cx="3067050" cy="295275"/>
          </a:xfrm>
          <a:prstGeom prst="rect">
            <a:avLst/>
          </a:prstGeom>
        </p:spPr>
        <p:txBody>
          <a:bodyPr wrap="none" fromWordArt="1">
            <a:prstTxWarp prst="textPlain">
              <a:avLst>
                <a:gd name="adj" fmla="val 50000"/>
              </a:avLst>
            </a:prstTxWarp>
          </a:bodyPr>
          <a:lstStyle/>
          <a:p>
            <a:pPr algn="ctr"/>
            <a:r>
              <a:rPr lang="ja-JP" altLang="en-US" sz="1400" kern="10">
                <a:ln w="9525">
                  <a:solidFill>
                    <a:schemeClr val="bg1"/>
                  </a:solidFill>
                  <a:round/>
                  <a:headEnd/>
                  <a:tailEnd/>
                </a:ln>
                <a:solidFill>
                  <a:schemeClr val="bg1"/>
                </a:solidFill>
                <a:latin typeface="ＭＳ Ｐゴシック"/>
                <a:ea typeface="ＭＳ Ｐゴシック"/>
              </a:rPr>
              <a:t>～思いを理解してかかわる～</a:t>
            </a:r>
          </a:p>
        </p:txBody>
      </p:sp>
      <p:sp>
        <p:nvSpPr>
          <p:cNvPr id="27688" name="テキスト ボックス 7"/>
          <p:cNvSpPr txBox="1">
            <a:spLocks noChangeArrowheads="1"/>
          </p:cNvSpPr>
          <p:nvPr/>
        </p:nvSpPr>
        <p:spPr bwMode="auto">
          <a:xfrm>
            <a:off x="557213" y="4641850"/>
            <a:ext cx="2946400" cy="869950"/>
          </a:xfrm>
          <a:prstGeom prst="rect">
            <a:avLst/>
          </a:prstGeom>
          <a:noFill/>
          <a:ln w="9525">
            <a:noFill/>
            <a:miter lim="800000"/>
            <a:headEnd/>
            <a:tailEnd/>
          </a:ln>
        </p:spPr>
        <p:txBody>
          <a:bodyPr>
            <a:spAutoFit/>
          </a:bodyPr>
          <a:lstStyle/>
          <a:p>
            <a:r>
              <a:rPr lang="ja-JP" altLang="en-US" sz="1300">
                <a:latin typeface="HGSｺﾞｼｯｸM" pitchFamily="50" charset="-128"/>
                <a:ea typeface="HGSｺﾞｼｯｸM" pitchFamily="50" charset="-128"/>
              </a:rPr>
              <a:t>　会員￥</a:t>
            </a:r>
            <a:r>
              <a:rPr lang="en-US" altLang="ja-JP" sz="1300">
                <a:latin typeface="HGSｺﾞｼｯｸM" pitchFamily="50" charset="-128"/>
                <a:ea typeface="HGSｺﾞｼｯｸM" pitchFamily="50" charset="-128"/>
              </a:rPr>
              <a:t>1,000</a:t>
            </a:r>
            <a:r>
              <a:rPr lang="ja-JP" altLang="en-US" sz="1300">
                <a:latin typeface="HGSｺﾞｼｯｸM" pitchFamily="50" charset="-128"/>
                <a:ea typeface="HGSｺﾞｼｯｸM" pitchFamily="50" charset="-128"/>
              </a:rPr>
              <a:t>　非会員￥</a:t>
            </a:r>
            <a:r>
              <a:rPr lang="en-US" altLang="ja-JP" sz="1300">
                <a:latin typeface="HGSｺﾞｼｯｸM" pitchFamily="50" charset="-128"/>
                <a:ea typeface="HGSｺﾞｼｯｸM" pitchFamily="50" charset="-128"/>
              </a:rPr>
              <a:t>5,000</a:t>
            </a:r>
          </a:p>
          <a:p>
            <a:r>
              <a:rPr lang="ja-JP" altLang="en-US" sz="1300">
                <a:latin typeface="HGSｺﾞｼｯｸM" pitchFamily="50" charset="-128"/>
                <a:ea typeface="HGSｺﾞｼｯｸM" pitchFamily="50" charset="-128"/>
              </a:rPr>
              <a:t>　高知県立大学　池キャンパス</a:t>
            </a:r>
          </a:p>
          <a:p>
            <a:r>
              <a:rPr lang="ja-JP" altLang="en-US" sz="1300">
                <a:latin typeface="HGSｺﾞｼｯｸM" pitchFamily="50" charset="-128"/>
                <a:ea typeface="HGSｺﾞｼｯｸM" pitchFamily="50" charset="-128"/>
              </a:rPr>
              <a:t>　社会福祉学部棟　</a:t>
            </a:r>
            <a:r>
              <a:rPr lang="en-US" altLang="ja-JP" sz="1300">
                <a:latin typeface="HGSｺﾞｼｯｸM" pitchFamily="50" charset="-128"/>
                <a:ea typeface="HGSｺﾞｼｯｸM" pitchFamily="50" charset="-128"/>
              </a:rPr>
              <a:t>E</a:t>
            </a:r>
            <a:r>
              <a:rPr lang="ja-JP" altLang="en-US" sz="1300">
                <a:latin typeface="HGSｺﾞｼｯｸM" pitchFamily="50" charset="-128"/>
                <a:ea typeface="HGSｺﾞｼｯｸM" pitchFamily="50" charset="-128"/>
              </a:rPr>
              <a:t>１０３</a:t>
            </a:r>
          </a:p>
          <a:p>
            <a:r>
              <a:rPr lang="ja-JP" altLang="en-US" sz="1200">
                <a:latin typeface="HGSｺﾞｼｯｸM" pitchFamily="50" charset="-128"/>
                <a:ea typeface="HGSｺﾞｼｯｸM" pitchFamily="50" charset="-128"/>
              </a:rPr>
              <a:t>　 </a:t>
            </a:r>
            <a:r>
              <a:rPr lang="ja-JP" altLang="en-US" sz="1100">
                <a:latin typeface="HGSｺﾞｼｯｸM" pitchFamily="50" charset="-128"/>
                <a:ea typeface="HGSｺﾞｼｯｸM" pitchFamily="50" charset="-128"/>
              </a:rPr>
              <a:t>〒</a:t>
            </a:r>
            <a:r>
              <a:rPr lang="en-US" altLang="ja-JP" sz="1100">
                <a:latin typeface="HGSｺﾞｼｯｸM" pitchFamily="50" charset="-128"/>
                <a:ea typeface="HGSｺﾞｼｯｸM" pitchFamily="50" charset="-128"/>
              </a:rPr>
              <a:t>781-8515</a:t>
            </a:r>
            <a:r>
              <a:rPr lang="ja-JP" altLang="en-US" sz="1100">
                <a:latin typeface="HGSｺﾞｼｯｸM" pitchFamily="50" charset="-128"/>
                <a:ea typeface="HGSｺﾞｼｯｸM" pitchFamily="50" charset="-128"/>
              </a:rPr>
              <a:t>　</a:t>
            </a:r>
            <a:r>
              <a:rPr lang="ja-JP" altLang="en-US" sz="1200">
                <a:latin typeface="HGSｺﾞｼｯｸM" pitchFamily="50" charset="-128"/>
                <a:ea typeface="HGSｺﾞｼｯｸM" pitchFamily="50" charset="-128"/>
              </a:rPr>
              <a:t>高知市池</a:t>
            </a:r>
            <a:r>
              <a:rPr lang="en-US" altLang="ja-JP" sz="1200">
                <a:latin typeface="HGSｺﾞｼｯｸM" pitchFamily="50" charset="-128"/>
                <a:ea typeface="HGSｺﾞｼｯｸM" pitchFamily="50" charset="-128"/>
              </a:rPr>
              <a:t>2751</a:t>
            </a:r>
            <a:r>
              <a:rPr lang="ja-JP" altLang="en-US" sz="1200">
                <a:latin typeface="HGSｺﾞｼｯｸM" pitchFamily="50" charset="-128"/>
                <a:ea typeface="HGSｺﾞｼｯｸM" pitchFamily="50" charset="-128"/>
              </a:rPr>
              <a:t>番地</a:t>
            </a:r>
            <a:r>
              <a:rPr lang="en-US" altLang="ja-JP" sz="1200">
                <a:latin typeface="HGSｺﾞｼｯｸM" pitchFamily="50" charset="-128"/>
                <a:ea typeface="HGSｺﾞｼｯｸM" pitchFamily="50" charset="-128"/>
              </a:rPr>
              <a:t>1</a:t>
            </a:r>
            <a:endParaRPr lang="ja-JP" altLang="en-US" sz="1200">
              <a:latin typeface="HGSｺﾞｼｯｸM" pitchFamily="50" charset="-128"/>
              <a:ea typeface="HGSｺﾞｼｯｸM" pitchFamily="50" charset="-128"/>
            </a:endParaRPr>
          </a:p>
        </p:txBody>
      </p:sp>
      <p:sp>
        <p:nvSpPr>
          <p:cNvPr id="27689" name="Text Box 54"/>
          <p:cNvSpPr txBox="1">
            <a:spLocks noChangeArrowheads="1"/>
          </p:cNvSpPr>
          <p:nvPr/>
        </p:nvSpPr>
        <p:spPr bwMode="auto">
          <a:xfrm>
            <a:off x="5546725" y="3848100"/>
            <a:ext cx="1662113" cy="2424113"/>
          </a:xfrm>
          <a:prstGeom prst="rect">
            <a:avLst/>
          </a:prstGeom>
          <a:noFill/>
          <a:ln w="9525">
            <a:solidFill>
              <a:schemeClr val="tx1"/>
            </a:solidFill>
            <a:miter lim="800000"/>
            <a:headEnd/>
            <a:tailEnd/>
          </a:ln>
        </p:spPr>
        <p:txBody>
          <a:bodyPr>
            <a:spAutoFit/>
          </a:bodyPr>
          <a:lstStyle/>
          <a:p>
            <a:pPr algn="ctr"/>
            <a:r>
              <a:rPr lang="en-US" altLang="ja-JP" sz="800"/>
              <a:t>【</a:t>
            </a:r>
            <a:r>
              <a:rPr lang="ja-JP" altLang="en-US" sz="800"/>
              <a:t>渡辺哲弘　氏プロフィール</a:t>
            </a:r>
            <a:r>
              <a:rPr lang="en-US" altLang="ja-JP" sz="800"/>
              <a:t>】</a:t>
            </a:r>
          </a:p>
          <a:p>
            <a:pPr algn="ctr"/>
            <a:endParaRPr lang="en-US" altLang="ja-JP" sz="800"/>
          </a:p>
          <a:p>
            <a:r>
              <a:rPr lang="en-US" altLang="ja-JP" sz="800"/>
              <a:t>1971</a:t>
            </a:r>
            <a:r>
              <a:rPr lang="ja-JP" altLang="en-US" sz="800"/>
              <a:t>年</a:t>
            </a:r>
            <a:r>
              <a:rPr lang="en-US" altLang="ja-JP" sz="800"/>
              <a:t>5</a:t>
            </a:r>
            <a:r>
              <a:rPr lang="ja-JP" altLang="en-US" sz="800"/>
              <a:t>月</a:t>
            </a:r>
            <a:r>
              <a:rPr lang="en-US" altLang="ja-JP" sz="800"/>
              <a:t>6</a:t>
            </a:r>
            <a:r>
              <a:rPr lang="ja-JP" altLang="en-US" sz="800"/>
              <a:t>日生まれ</a:t>
            </a:r>
          </a:p>
          <a:p>
            <a:r>
              <a:rPr lang="ja-JP" altLang="en-US" sz="800"/>
              <a:t>愛知県名古屋市の出身</a:t>
            </a:r>
            <a:br>
              <a:rPr lang="ja-JP" altLang="en-US" sz="800"/>
            </a:br>
            <a:r>
              <a:rPr lang="ja-JP" altLang="en-US" sz="800"/>
              <a:t>信州大学教育学部を卒業後、滋賀県内の障害者施設・高齢者施設（一般デイサービス・認知症対応型デイサービス・特別養護老人ホーム・老人保健施設・グループホーム）居宅介護支援事業所などの介護現場で</a:t>
            </a:r>
            <a:r>
              <a:rPr lang="en-US" altLang="ja-JP" sz="800"/>
              <a:t>17</a:t>
            </a:r>
            <a:r>
              <a:rPr lang="ja-JP" altLang="en-US" sz="800"/>
              <a:t>年間、介護職員・相談員・介護支援専門員・管理者として勤務</a:t>
            </a:r>
          </a:p>
          <a:p>
            <a:endParaRPr lang="ja-JP" altLang="en-US" sz="800"/>
          </a:p>
          <a:p>
            <a:r>
              <a:rPr lang="ja-JP" altLang="en-US" sz="800"/>
              <a:t>○平成</a:t>
            </a:r>
            <a:r>
              <a:rPr lang="en-US" altLang="ja-JP" sz="800"/>
              <a:t>25</a:t>
            </a:r>
            <a:r>
              <a:rPr lang="ja-JP" altLang="en-US" sz="800"/>
              <a:t>年７月「株式会社きらめき介護塾」を設立。</a:t>
            </a:r>
            <a:br>
              <a:rPr lang="ja-JP" altLang="en-US" sz="800"/>
            </a:br>
            <a:r>
              <a:rPr lang="ja-JP" altLang="en-US" sz="800"/>
              <a:t>○平成</a:t>
            </a:r>
            <a:r>
              <a:rPr lang="en-US" altLang="ja-JP" sz="800"/>
              <a:t>27</a:t>
            </a:r>
            <a:r>
              <a:rPr lang="ja-JP" altLang="en-US" sz="800"/>
              <a:t>年</a:t>
            </a:r>
            <a:r>
              <a:rPr lang="en-US" altLang="ja-JP" sz="800"/>
              <a:t>4</a:t>
            </a:r>
            <a:r>
              <a:rPr lang="ja-JP" altLang="en-US" sz="800"/>
              <a:t>月「一般社団法人きらめき認知症トレーナー協会」を設立。</a:t>
            </a:r>
          </a:p>
        </p:txBody>
      </p:sp>
      <p:sp>
        <p:nvSpPr>
          <p:cNvPr id="27690" name="Rectangle 48"/>
          <p:cNvSpPr>
            <a:spLocks noChangeArrowheads="1"/>
          </p:cNvSpPr>
          <p:nvPr/>
        </p:nvSpPr>
        <p:spPr bwMode="auto">
          <a:xfrm>
            <a:off x="266700" y="9613900"/>
            <a:ext cx="7024688" cy="703263"/>
          </a:xfrm>
          <a:prstGeom prst="rect">
            <a:avLst/>
          </a:prstGeom>
          <a:solidFill>
            <a:srgbClr val="B0BCCC"/>
          </a:solidFill>
          <a:ln w="12700">
            <a:solidFill>
              <a:schemeClr val="tx1"/>
            </a:solidFill>
            <a:miter lim="800000"/>
            <a:headEnd/>
            <a:tailEnd/>
          </a:ln>
        </p:spPr>
        <p:txBody>
          <a:bodyPr wrap="none" anchor="ctr"/>
          <a:lstStyle/>
          <a:p>
            <a:pPr algn="ctr"/>
            <a:r>
              <a:rPr lang="en-US" altLang="ja-JP" sz="1900">
                <a:latin typeface="HG丸ｺﾞｼｯｸM-PRO" pitchFamily="50" charset="-128"/>
                <a:ea typeface="HG丸ｺﾞｼｯｸM-PRO" pitchFamily="50" charset="-128"/>
              </a:rPr>
              <a:t>FAX</a:t>
            </a:r>
            <a:r>
              <a:rPr lang="ja-JP" altLang="en-US" sz="1900">
                <a:latin typeface="HG丸ｺﾞｼｯｸM-PRO" pitchFamily="50" charset="-128"/>
                <a:ea typeface="HG丸ｺﾞｼｯｸM-PRO" pitchFamily="50" charset="-128"/>
              </a:rPr>
              <a:t>送信先：</a:t>
            </a:r>
            <a:r>
              <a:rPr lang="en-US" altLang="ja-JP" sz="1900">
                <a:latin typeface="HG丸ｺﾞｼｯｸM-PRO" pitchFamily="50" charset="-128"/>
                <a:ea typeface="HG丸ｺﾞｼｯｸM-PRO" pitchFamily="50" charset="-128"/>
              </a:rPr>
              <a:t>088-813-0244</a:t>
            </a:r>
            <a:endParaRPr lang="ja-JP" altLang="en-US" sz="1900">
              <a:latin typeface="HG丸ｺﾞｼｯｸM-PRO" pitchFamily="50" charset="-128"/>
              <a:ea typeface="HG丸ｺﾞｼｯｸM-PRO" pitchFamily="50" charset="-128"/>
            </a:endParaRPr>
          </a:p>
          <a:p>
            <a:pPr algn="ctr"/>
            <a:r>
              <a:rPr lang="ja-JP" altLang="en-US" sz="1200">
                <a:latin typeface="MS UI Gothic" pitchFamily="50" charset="-128"/>
                <a:ea typeface="MS UI Gothic" pitchFamily="50" charset="-128"/>
              </a:rPr>
              <a:t>高知県介護支援専門員連絡協議会事務局（一社）こうち在宅支援ネットワーク内　℡</a:t>
            </a:r>
            <a:r>
              <a:rPr lang="en-US" altLang="ja-JP" sz="1200">
                <a:latin typeface="MS UI Gothic" pitchFamily="50" charset="-128"/>
                <a:ea typeface="MS UI Gothic" pitchFamily="50" charset="-128"/>
              </a:rPr>
              <a:t>088-803-7065</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図 4"/>
          <p:cNvPicPr>
            <a:picLocks noChangeAspect="1"/>
          </p:cNvPicPr>
          <p:nvPr/>
        </p:nvPicPr>
        <p:blipFill>
          <a:blip r:embed="rId2"/>
          <a:srcRect/>
          <a:stretch>
            <a:fillRect/>
          </a:stretch>
        </p:blipFill>
        <p:spPr bwMode="auto">
          <a:xfrm>
            <a:off x="890588" y="788988"/>
            <a:ext cx="5899150" cy="4627562"/>
          </a:xfrm>
          <a:prstGeom prst="rect">
            <a:avLst/>
          </a:prstGeom>
          <a:noFill/>
          <a:ln w="9525">
            <a:noFill/>
            <a:miter lim="800000"/>
            <a:headEnd/>
            <a:tailEnd/>
          </a:ln>
        </p:spPr>
      </p:pic>
      <p:sp>
        <p:nvSpPr>
          <p:cNvPr id="7" name="角丸四角形 6"/>
          <p:cNvSpPr/>
          <p:nvPr/>
        </p:nvSpPr>
        <p:spPr>
          <a:xfrm rot="2231886">
            <a:off x="5851525" y="2763838"/>
            <a:ext cx="928688" cy="8429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89318" tIns="44659" rIns="89318" bIns="44659" anchor="ctr"/>
          <a:lstStyle/>
          <a:p>
            <a:pPr algn="ctr" defTabSz="1039235" fontAlgn="auto">
              <a:spcBef>
                <a:spcPts val="0"/>
              </a:spcBef>
              <a:spcAft>
                <a:spcPts val="0"/>
              </a:spcAft>
              <a:defRPr/>
            </a:pPr>
            <a:r>
              <a:rPr kumimoji="0" lang="ja-JP" altLang="en-US" sz="1200" b="1" kern="0" dirty="0">
                <a:solidFill>
                  <a:schemeClr val="bg1"/>
                </a:solidFill>
              </a:rPr>
              <a:t>高知医療センター</a:t>
            </a:r>
          </a:p>
        </p:txBody>
      </p:sp>
      <p:sp>
        <p:nvSpPr>
          <p:cNvPr id="8" name="角丸四角形 7"/>
          <p:cNvSpPr/>
          <p:nvPr/>
        </p:nvSpPr>
        <p:spPr>
          <a:xfrm>
            <a:off x="2009775" y="5030788"/>
            <a:ext cx="1198563" cy="3937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89318" tIns="44659" rIns="89318" bIns="44659" anchor="ctr"/>
          <a:lstStyle/>
          <a:p>
            <a:pPr algn="ctr" defTabSz="1039235" fontAlgn="auto">
              <a:spcBef>
                <a:spcPts val="0"/>
              </a:spcBef>
              <a:spcAft>
                <a:spcPts val="0"/>
              </a:spcAft>
              <a:defRPr/>
            </a:pPr>
            <a:r>
              <a:rPr kumimoji="0" lang="ja-JP" altLang="en-US" sz="1200" b="1" kern="0" dirty="0">
                <a:solidFill>
                  <a:schemeClr val="bg1"/>
                </a:solidFill>
                <a:latin typeface="HGPｺﾞｼｯｸE" panose="020B0900000000000000" pitchFamily="50" charset="-128"/>
                <a:ea typeface="HGPｺﾞｼｯｸE" panose="020B0900000000000000" pitchFamily="50" charset="-128"/>
              </a:rPr>
              <a:t>高知新港方面</a:t>
            </a:r>
          </a:p>
        </p:txBody>
      </p:sp>
      <p:sp>
        <p:nvSpPr>
          <p:cNvPr id="9" name="円/楕円 8"/>
          <p:cNvSpPr/>
          <p:nvPr/>
        </p:nvSpPr>
        <p:spPr>
          <a:xfrm rot="302650">
            <a:off x="5154613" y="587375"/>
            <a:ext cx="1622425" cy="415925"/>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89318" tIns="44659" rIns="89318" bIns="44659" anchor="ctr"/>
          <a:lstStyle/>
          <a:p>
            <a:pPr algn="ctr" defTabSz="1039235" fontAlgn="auto">
              <a:spcBef>
                <a:spcPts val="0"/>
              </a:spcBef>
              <a:spcAft>
                <a:spcPts val="0"/>
              </a:spcAft>
              <a:defRPr/>
            </a:pPr>
            <a:endParaRPr kumimoji="0" lang="ja-JP" altLang="en-US" kern="0">
              <a:solidFill>
                <a:prstClr val="white"/>
              </a:solidFill>
            </a:endParaRPr>
          </a:p>
        </p:txBody>
      </p:sp>
      <p:sp>
        <p:nvSpPr>
          <p:cNvPr id="10" name="下矢印 9"/>
          <p:cNvSpPr/>
          <p:nvPr/>
        </p:nvSpPr>
        <p:spPr>
          <a:xfrm rot="15936870">
            <a:off x="4881563" y="679450"/>
            <a:ext cx="249238" cy="287337"/>
          </a:xfrm>
          <a:prstGeom prst="downArrow">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89318" tIns="44659" rIns="89318" bIns="44659" anchor="ctr"/>
          <a:lstStyle/>
          <a:p>
            <a:pPr algn="ctr" defTabSz="1039235" fontAlgn="auto">
              <a:spcBef>
                <a:spcPts val="0"/>
              </a:spcBef>
              <a:spcAft>
                <a:spcPts val="0"/>
              </a:spcAft>
              <a:defRPr/>
            </a:pPr>
            <a:endParaRPr kumimoji="0" lang="ja-JP" altLang="en-US" kern="0">
              <a:solidFill>
                <a:prstClr val="white"/>
              </a:solidFill>
            </a:endParaRPr>
          </a:p>
        </p:txBody>
      </p:sp>
      <p:sp>
        <p:nvSpPr>
          <p:cNvPr id="11" name="正方形/長方形 10"/>
          <p:cNvSpPr/>
          <p:nvPr/>
        </p:nvSpPr>
        <p:spPr>
          <a:xfrm>
            <a:off x="5214938" y="627063"/>
            <a:ext cx="1500187" cy="312737"/>
          </a:xfrm>
          <a:prstGeom prst="rect">
            <a:avLst/>
          </a:prstGeom>
          <a:noFill/>
        </p:spPr>
        <p:txBody>
          <a:bodyPr lIns="91121" tIns="45560" rIns="91121" bIns="45560">
            <a:spAutoFit/>
          </a:bodyPr>
          <a:lstStyle/>
          <a:p>
            <a:pPr algn="ctr" defTabSz="1039235" fontAlgn="auto">
              <a:spcBef>
                <a:spcPts val="0"/>
              </a:spcBef>
              <a:spcAft>
                <a:spcPts val="0"/>
              </a:spcAft>
              <a:defRPr/>
            </a:pPr>
            <a:r>
              <a:rPr kumimoji="0" lang="ja-JP" altLang="en-US" sz="1400" b="1" kern="0" dirty="0">
                <a:ln w="0"/>
                <a:solidFill>
                  <a:prstClr val="black"/>
                </a:solidFill>
                <a:effectLst>
                  <a:outerShdw blurRad="38100" dist="19050" dir="2700000" algn="tl" rotWithShape="0">
                    <a:prstClr val="black">
                      <a:alpha val="40000"/>
                    </a:prstClr>
                  </a:outerShdw>
                </a:effectLst>
                <a:latin typeface="+mn-lt"/>
                <a:ea typeface="+mn-ea"/>
              </a:rPr>
              <a:t>駐車場はこちら</a:t>
            </a:r>
          </a:p>
        </p:txBody>
      </p:sp>
      <p:cxnSp>
        <p:nvCxnSpPr>
          <p:cNvPr id="21" name="直線矢印コネクタ 20"/>
          <p:cNvCxnSpPr/>
          <p:nvPr/>
        </p:nvCxnSpPr>
        <p:spPr>
          <a:xfrm flipH="1" flipV="1">
            <a:off x="3582988" y="2393950"/>
            <a:ext cx="1433512" cy="84296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正方形/長方形 25"/>
          <p:cNvSpPr/>
          <p:nvPr/>
        </p:nvSpPr>
        <p:spPr>
          <a:xfrm>
            <a:off x="6350000" y="1674813"/>
            <a:ext cx="1084263" cy="415925"/>
          </a:xfrm>
          <a:prstGeom prst="rect">
            <a:avLst/>
          </a:prstGeom>
          <a:noFill/>
          <a:effectLst/>
        </p:spPr>
        <p:txBody>
          <a:bodyPr lIns="91121" tIns="45560" rIns="91121" bIns="45560">
            <a:spAutoFit/>
          </a:bodyPr>
          <a:lstStyle/>
          <a:p>
            <a:pPr defTabSz="1039235" fontAlgn="auto">
              <a:spcBef>
                <a:spcPts val="0"/>
              </a:spcBef>
              <a:spcAft>
                <a:spcPts val="0"/>
              </a:spcAft>
              <a:defRPr/>
            </a:pPr>
            <a:r>
              <a:rPr kumimoji="0" lang="ja-JP" altLang="en-US" sz="1050" kern="0" dirty="0">
                <a:ln w="0"/>
                <a:solidFill>
                  <a:srgbClr val="FF0000"/>
                </a:solidFill>
                <a:latin typeface="HG丸ｺﾞｼｯｸM-PRO" panose="020F0600000000000000" pitchFamily="50" charset="-128"/>
                <a:ea typeface="HG丸ｺﾞｼｯｸM-PRO" panose="020F0600000000000000" pitchFamily="50" charset="-128"/>
              </a:rPr>
              <a:t>昼食は共用棟となります</a:t>
            </a:r>
          </a:p>
        </p:txBody>
      </p:sp>
      <p:sp>
        <p:nvSpPr>
          <p:cNvPr id="2" name="円/楕円 1"/>
          <p:cNvSpPr/>
          <p:nvPr/>
        </p:nvSpPr>
        <p:spPr>
          <a:xfrm>
            <a:off x="6343650" y="1470025"/>
            <a:ext cx="974725" cy="81121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89318" tIns="44659" rIns="89318" bIns="44659" anchor="ctr"/>
          <a:lstStyle/>
          <a:p>
            <a:pPr algn="ctr" defTabSz="1039235" fontAlgn="auto">
              <a:spcBef>
                <a:spcPts val="0"/>
              </a:spcBef>
              <a:spcAft>
                <a:spcPts val="0"/>
              </a:spcAft>
              <a:defRPr/>
            </a:pPr>
            <a:endParaRPr kumimoji="0" lang="ja-JP" altLang="en-US" kern="0">
              <a:solidFill>
                <a:prstClr val="white"/>
              </a:solidFill>
            </a:endParaRPr>
          </a:p>
        </p:txBody>
      </p:sp>
      <p:cxnSp>
        <p:nvCxnSpPr>
          <p:cNvPr id="4" name="曲線コネクタ 3"/>
          <p:cNvCxnSpPr>
            <a:stCxn id="2" idx="2"/>
          </p:cNvCxnSpPr>
          <p:nvPr/>
        </p:nvCxnSpPr>
        <p:spPr>
          <a:xfrm rot="10800000">
            <a:off x="5516563" y="1460500"/>
            <a:ext cx="827087" cy="414338"/>
          </a:xfrm>
          <a:prstGeom prst="curvedConnector3">
            <a:avLst>
              <a:gd name="adj1" fmla="val 50000"/>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 name="角丸四角形 2"/>
          <p:cNvSpPr/>
          <p:nvPr/>
        </p:nvSpPr>
        <p:spPr>
          <a:xfrm>
            <a:off x="582613" y="5973763"/>
            <a:ext cx="6378575" cy="4067175"/>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9318" tIns="44659" rIns="89318" bIns="44659"/>
          <a:lstStyle/>
          <a:p>
            <a:pPr defTabSz="990600">
              <a:defRPr/>
            </a:pPr>
            <a:r>
              <a:rPr kumimoji="0" lang="ja-JP" altLang="en-US" sz="1100">
                <a:solidFill>
                  <a:srgbClr val="000000"/>
                </a:solidFill>
                <a:latin typeface="HG丸ｺﾞｼｯｸM-PRO" pitchFamily="50" charset="-128"/>
                <a:ea typeface="HG丸ｺﾞｼｯｸM-PRO" pitchFamily="50" charset="-128"/>
              </a:rPr>
              <a:t>①指定の場所以外へ駐車されますと、次回から会場を使用できない恐れがあります。</a:t>
            </a:r>
            <a:endParaRPr kumimoji="0" lang="en-US" altLang="ja-JP" sz="1100">
              <a:solidFill>
                <a:srgbClr val="000000"/>
              </a:solidFill>
              <a:latin typeface="HG丸ｺﾞｼｯｸM-PRO" pitchFamily="50" charset="-128"/>
              <a:ea typeface="HG丸ｺﾞｼｯｸM-PRO" pitchFamily="50" charset="-128"/>
            </a:endParaRPr>
          </a:p>
          <a:p>
            <a:pPr defTabSz="990600">
              <a:defRPr/>
            </a:pPr>
            <a:r>
              <a:rPr kumimoji="0" lang="ja-JP" altLang="en-US" sz="1100">
                <a:solidFill>
                  <a:srgbClr val="000000"/>
                </a:solidFill>
                <a:latin typeface="HG丸ｺﾞｼｯｸM-PRO" pitchFamily="50" charset="-128"/>
                <a:ea typeface="HG丸ｺﾞｼｯｸM-PRO" pitchFamily="50" charset="-128"/>
              </a:rPr>
              <a:t>　</a:t>
            </a:r>
            <a:r>
              <a:rPr kumimoji="0" lang="ja-JP" altLang="en-US" sz="1100" b="1" u="sng">
                <a:solidFill>
                  <a:srgbClr val="000000"/>
                </a:solidFill>
                <a:latin typeface="HG丸ｺﾞｼｯｸM-PRO" pitchFamily="50" charset="-128"/>
                <a:ea typeface="HG丸ｺﾞｼｯｸM-PRO" pitchFamily="50" charset="-128"/>
              </a:rPr>
              <a:t>指定の場所以外には駐車しないよう</a:t>
            </a:r>
            <a:r>
              <a:rPr kumimoji="0" lang="ja-JP" altLang="en-US" sz="1100">
                <a:solidFill>
                  <a:srgbClr val="000000"/>
                </a:solidFill>
                <a:latin typeface="HG丸ｺﾞｼｯｸM-PRO" pitchFamily="50" charset="-128"/>
                <a:ea typeface="HG丸ｺﾞｼｯｸM-PRO" pitchFamily="50" charset="-128"/>
              </a:rPr>
              <a:t>にお願いします。</a:t>
            </a:r>
            <a:endParaRPr kumimoji="0" lang="en-US" altLang="ja-JP" sz="1100">
              <a:solidFill>
                <a:srgbClr val="000000"/>
              </a:solidFill>
              <a:latin typeface="HG丸ｺﾞｼｯｸM-PRO" pitchFamily="50" charset="-128"/>
              <a:ea typeface="HG丸ｺﾞｼｯｸM-PRO" pitchFamily="50" charset="-128"/>
            </a:endParaRPr>
          </a:p>
          <a:p>
            <a:pPr defTabSz="990600">
              <a:defRPr/>
            </a:pPr>
            <a:endParaRPr kumimoji="0" lang="en-US" altLang="ja-JP" sz="1100">
              <a:solidFill>
                <a:srgbClr val="000000"/>
              </a:solidFill>
              <a:latin typeface="HG丸ｺﾞｼｯｸM-PRO" pitchFamily="50" charset="-128"/>
              <a:ea typeface="HG丸ｺﾞｼｯｸM-PRO" pitchFamily="50" charset="-128"/>
            </a:endParaRPr>
          </a:p>
          <a:p>
            <a:pPr defTabSz="990600">
              <a:defRPr/>
            </a:pPr>
            <a:r>
              <a:rPr kumimoji="0" lang="ja-JP" altLang="en-US" sz="1100">
                <a:solidFill>
                  <a:srgbClr val="000000"/>
                </a:solidFill>
                <a:latin typeface="HG丸ｺﾞｼｯｸM-PRO" pitchFamily="50" charset="-128"/>
                <a:ea typeface="HG丸ｺﾞｼｯｸM-PRO" pitchFamily="50" charset="-128"/>
              </a:rPr>
              <a:t>②別の団体も当日ご利用されるかもしれません。駐車場が非常に込み合うことが予想されますので、出来る限り乗り合わせか、公共交通機関でお越しいただくようご協力ください。</a:t>
            </a:r>
            <a:endParaRPr kumimoji="0" lang="en-US" altLang="ja-JP" sz="1100">
              <a:solidFill>
                <a:srgbClr val="000000"/>
              </a:solidFill>
              <a:latin typeface="HG丸ｺﾞｼｯｸM-PRO" pitchFamily="50" charset="-128"/>
              <a:ea typeface="HG丸ｺﾞｼｯｸM-PRO" pitchFamily="50" charset="-128"/>
            </a:endParaRPr>
          </a:p>
          <a:p>
            <a:pPr defTabSz="990600">
              <a:defRPr/>
            </a:pPr>
            <a:endParaRPr kumimoji="0" lang="en-US" altLang="ja-JP" sz="1100">
              <a:solidFill>
                <a:srgbClr val="000000"/>
              </a:solidFill>
              <a:latin typeface="HG丸ｺﾞｼｯｸM-PRO" pitchFamily="50" charset="-128"/>
              <a:ea typeface="HG丸ｺﾞｼｯｸM-PRO" pitchFamily="50" charset="-128"/>
            </a:endParaRPr>
          </a:p>
          <a:p>
            <a:pPr defTabSz="990600">
              <a:defRPr/>
            </a:pPr>
            <a:r>
              <a:rPr kumimoji="0" lang="ja-JP" altLang="en-US" sz="1100">
                <a:solidFill>
                  <a:srgbClr val="000000"/>
                </a:solidFill>
                <a:latin typeface="HG丸ｺﾞｼｯｸM-PRO" pitchFamily="50" charset="-128"/>
                <a:ea typeface="HG丸ｺﾞｼｯｸM-PRO" pitchFamily="50" charset="-128"/>
              </a:rPr>
              <a:t>③肢体不自由者、妊婦等の理由で、身体障害者等駐車スペースをご利用したい方は、事前に会場に申請が必要となっていますので、研修会申し込み締切日までに申し込み用紙の氏名欄などの空白部分に記載の上お知らせ下さい。</a:t>
            </a:r>
            <a:endParaRPr kumimoji="0" lang="en-US" altLang="ja-JP" sz="1100">
              <a:solidFill>
                <a:srgbClr val="000000"/>
              </a:solidFill>
              <a:latin typeface="HG丸ｺﾞｼｯｸM-PRO" pitchFamily="50" charset="-128"/>
              <a:ea typeface="HG丸ｺﾞｼｯｸM-PRO" pitchFamily="50" charset="-128"/>
            </a:endParaRPr>
          </a:p>
          <a:p>
            <a:pPr defTabSz="990600">
              <a:defRPr/>
            </a:pPr>
            <a:endParaRPr kumimoji="0" lang="en-US" altLang="ja-JP" sz="1100">
              <a:solidFill>
                <a:srgbClr val="000000"/>
              </a:solidFill>
              <a:latin typeface="HG丸ｺﾞｼｯｸM-PRO" pitchFamily="50" charset="-128"/>
              <a:ea typeface="HG丸ｺﾞｼｯｸM-PRO" pitchFamily="50" charset="-128"/>
            </a:endParaRPr>
          </a:p>
          <a:p>
            <a:pPr defTabSz="990600">
              <a:defRPr/>
            </a:pPr>
            <a:r>
              <a:rPr kumimoji="0" lang="ja-JP" altLang="en-US" sz="1100">
                <a:solidFill>
                  <a:srgbClr val="000000"/>
                </a:solidFill>
                <a:latin typeface="HG丸ｺﾞｼｯｸM-PRO" pitchFamily="50" charset="-128"/>
                <a:ea typeface="HG丸ｺﾞｼｯｸM-PRO" pitchFamily="50" charset="-128"/>
              </a:rPr>
              <a:t>④</a:t>
            </a:r>
            <a:r>
              <a:rPr kumimoji="0" lang="ja-JP" altLang="en-US" sz="1100" b="1" u="sng">
                <a:solidFill>
                  <a:srgbClr val="000000"/>
                </a:solidFill>
                <a:latin typeface="HG丸ｺﾞｼｯｸM-PRO" pitchFamily="50" charset="-128"/>
                <a:ea typeface="HG丸ｺﾞｼｯｸM-PRO" pitchFamily="50" charset="-128"/>
              </a:rPr>
              <a:t>会場内は原則飲食禁止</a:t>
            </a:r>
            <a:r>
              <a:rPr kumimoji="0" lang="ja-JP" altLang="en-US" sz="1100">
                <a:solidFill>
                  <a:srgbClr val="000000"/>
                </a:solidFill>
                <a:latin typeface="HG丸ｺﾞｼｯｸM-PRO" pitchFamily="50" charset="-128"/>
                <a:ea typeface="HG丸ｺﾞｼｯｸM-PRO" pitchFamily="50" charset="-128"/>
              </a:rPr>
              <a:t>となっております。</a:t>
            </a:r>
            <a:endParaRPr kumimoji="0" lang="en-US" altLang="ja-JP" sz="1100">
              <a:solidFill>
                <a:srgbClr val="000000"/>
              </a:solidFill>
              <a:latin typeface="HG丸ｺﾞｼｯｸM-PRO" pitchFamily="50" charset="-128"/>
              <a:ea typeface="HG丸ｺﾞｼｯｸM-PRO" pitchFamily="50" charset="-128"/>
            </a:endParaRPr>
          </a:p>
          <a:p>
            <a:pPr defTabSz="990600">
              <a:defRPr/>
            </a:pPr>
            <a:endParaRPr kumimoji="0" lang="en-US" altLang="ja-JP" sz="1100">
              <a:solidFill>
                <a:srgbClr val="000000"/>
              </a:solidFill>
              <a:latin typeface="HG丸ｺﾞｼｯｸM-PRO" pitchFamily="50" charset="-128"/>
              <a:ea typeface="HG丸ｺﾞｼｯｸM-PRO" pitchFamily="50" charset="-128"/>
            </a:endParaRPr>
          </a:p>
          <a:p>
            <a:pPr defTabSz="990600">
              <a:defRPr/>
            </a:pPr>
            <a:r>
              <a:rPr kumimoji="0" lang="ja-JP" altLang="en-US" sz="1100">
                <a:solidFill>
                  <a:srgbClr val="000000"/>
                </a:solidFill>
                <a:latin typeface="HG丸ｺﾞｼｯｸM-PRO" pitchFamily="50" charset="-128"/>
                <a:ea typeface="HG丸ｺﾞｼｯｸM-PRO" pitchFamily="50" charset="-128"/>
              </a:rPr>
              <a:t>⑤会場周辺はお弁当屋や飲食店が少ない環境です。お昼休憩の時間が限られておりますので、</a:t>
            </a:r>
            <a:endParaRPr kumimoji="0" lang="en-US" altLang="ja-JP" sz="1100">
              <a:solidFill>
                <a:srgbClr val="000000"/>
              </a:solidFill>
              <a:latin typeface="HG丸ｺﾞｼｯｸM-PRO" pitchFamily="50" charset="-128"/>
              <a:ea typeface="HG丸ｺﾞｼｯｸM-PRO" pitchFamily="50" charset="-128"/>
            </a:endParaRPr>
          </a:p>
          <a:p>
            <a:pPr defTabSz="990600">
              <a:defRPr/>
            </a:pPr>
            <a:r>
              <a:rPr kumimoji="0" lang="ja-JP" altLang="en-US" sz="1100">
                <a:solidFill>
                  <a:srgbClr val="000000"/>
                </a:solidFill>
                <a:latin typeface="HG丸ｺﾞｼｯｸM-PRO" pitchFamily="50" charset="-128"/>
                <a:ea typeface="HG丸ｺﾞｼｯｸM-PRO" pitchFamily="50" charset="-128"/>
              </a:rPr>
              <a:t>できるだけ、</a:t>
            </a:r>
            <a:r>
              <a:rPr kumimoji="0" lang="ja-JP" altLang="en-US" sz="1100" b="1" u="sng">
                <a:solidFill>
                  <a:srgbClr val="000000"/>
                </a:solidFill>
                <a:latin typeface="HG丸ｺﾞｼｯｸM-PRO" pitchFamily="50" charset="-128"/>
                <a:ea typeface="HG丸ｺﾞｼｯｸM-PRO" pitchFamily="50" charset="-128"/>
              </a:rPr>
              <a:t>お弁当などを研修前に各自が準備</a:t>
            </a:r>
            <a:r>
              <a:rPr kumimoji="0" lang="ja-JP" altLang="en-US" sz="1100">
                <a:solidFill>
                  <a:srgbClr val="000000"/>
                </a:solidFill>
                <a:latin typeface="HG丸ｺﾞｼｯｸM-PRO" pitchFamily="50" charset="-128"/>
                <a:ea typeface="HG丸ｺﾞｼｯｸM-PRO" pitchFamily="50" charset="-128"/>
              </a:rPr>
              <a:t>しお越し下さい。</a:t>
            </a:r>
          </a:p>
          <a:p>
            <a:pPr defTabSz="990600">
              <a:defRPr/>
            </a:pPr>
            <a:endParaRPr kumimoji="0" lang="en-US" altLang="ja-JP" sz="1100">
              <a:solidFill>
                <a:srgbClr val="000000"/>
              </a:solidFill>
              <a:latin typeface="HG丸ｺﾞｼｯｸM-PRO" pitchFamily="50" charset="-128"/>
              <a:ea typeface="HG丸ｺﾞｼｯｸM-PRO" pitchFamily="50" charset="-128"/>
            </a:endParaRPr>
          </a:p>
          <a:p>
            <a:pPr defTabSz="990600">
              <a:defRPr/>
            </a:pPr>
            <a:r>
              <a:rPr kumimoji="0" lang="ja-JP" altLang="en-US" sz="1100">
                <a:solidFill>
                  <a:srgbClr val="000000"/>
                </a:solidFill>
                <a:latin typeface="HG丸ｺﾞｼｯｸM-PRO" pitchFamily="50" charset="-128"/>
                <a:ea typeface="HG丸ｺﾞｼｯｸM-PRO" pitchFamily="50" charset="-128"/>
              </a:rPr>
              <a:t>⑥</a:t>
            </a:r>
            <a:r>
              <a:rPr kumimoji="0" lang="ja-JP" altLang="en-US" sz="1100">
                <a:solidFill>
                  <a:schemeClr val="tx1"/>
                </a:solidFill>
                <a:latin typeface="Arial" charset="0"/>
                <a:ea typeface="HG丸ｺﾞｼｯｸM-PRO" pitchFamily="50" charset="-128"/>
              </a:rPr>
              <a:t>受講証明書は発行手数料が３００円必要です。必ず終了時にお受け取りください。</a:t>
            </a:r>
            <a:r>
              <a:rPr kumimoji="0" lang="ja-JP" altLang="en-US" sz="1100" b="1" u="sng">
                <a:solidFill>
                  <a:schemeClr val="tx1"/>
                </a:solidFill>
                <a:latin typeface="Arial" charset="0"/>
                <a:ea typeface="HG丸ｺﾞｼｯｸM-PRO" pitchFamily="50" charset="-128"/>
              </a:rPr>
              <a:t>当日のキャンセルはできません。</a:t>
            </a:r>
            <a:r>
              <a:rPr kumimoji="0" lang="ja-JP" altLang="en-US" sz="1100">
                <a:solidFill>
                  <a:schemeClr val="tx1"/>
                </a:solidFill>
                <a:latin typeface="Arial" charset="0"/>
                <a:ea typeface="HG丸ｺﾞｼｯｸM-PRO" pitchFamily="50" charset="-128"/>
              </a:rPr>
              <a:t>欠席の場合は事務局（</a:t>
            </a:r>
            <a:r>
              <a:rPr lang="en-US" altLang="ja-JP" sz="1100">
                <a:solidFill>
                  <a:schemeClr val="tx1"/>
                </a:solidFill>
                <a:latin typeface="Arial" charset="0"/>
              </a:rPr>
              <a:t>088-803-7065</a:t>
            </a:r>
            <a:r>
              <a:rPr lang="ja-JP" altLang="en-US" sz="1100">
                <a:solidFill>
                  <a:schemeClr val="tx1"/>
                </a:solidFill>
                <a:latin typeface="Arial" charset="0"/>
              </a:rPr>
              <a:t>）</a:t>
            </a:r>
            <a:r>
              <a:rPr kumimoji="0" lang="ja-JP" altLang="en-US" sz="1100">
                <a:solidFill>
                  <a:schemeClr val="tx1"/>
                </a:solidFill>
                <a:latin typeface="Arial" charset="0"/>
                <a:ea typeface="HG丸ｺﾞｼｯｸM-PRO" pitchFamily="50" charset="-128"/>
              </a:rPr>
              <a:t>に当日も連絡可能ですので、</a:t>
            </a:r>
            <a:r>
              <a:rPr kumimoji="0" lang="ja-JP" altLang="en-US" sz="1100" b="1" u="sng">
                <a:solidFill>
                  <a:schemeClr val="tx1"/>
                </a:solidFill>
                <a:latin typeface="Arial" charset="0"/>
                <a:ea typeface="HG丸ｺﾞｼｯｸM-PRO" pitchFamily="50" charset="-128"/>
              </a:rPr>
              <a:t>必ずお知らせください。連絡無く欠席された場合は発行手数料を請求させていただきます</a:t>
            </a:r>
            <a:r>
              <a:rPr kumimoji="0" lang="ja-JP" altLang="en-US" sz="1100">
                <a:solidFill>
                  <a:schemeClr val="tx1"/>
                </a:solidFill>
                <a:latin typeface="Arial" charset="0"/>
                <a:ea typeface="HG丸ｺﾞｼｯｸM-PRO" pitchFamily="50" charset="-128"/>
              </a:rPr>
              <a:t>。当日受け取らずにお帰りになった場合でも</a:t>
            </a:r>
            <a:r>
              <a:rPr kumimoji="0" lang="ja-JP" altLang="en-US" sz="1100" b="1" u="sng">
                <a:solidFill>
                  <a:schemeClr val="tx1"/>
                </a:solidFill>
                <a:latin typeface="Arial" charset="0"/>
                <a:ea typeface="HG丸ｺﾞｼｯｸM-PRO" pitchFamily="50" charset="-128"/>
              </a:rPr>
              <a:t>返金はできません。</a:t>
            </a:r>
            <a:r>
              <a:rPr kumimoji="0" lang="ja-JP" altLang="en-US" sz="1100">
                <a:solidFill>
                  <a:schemeClr val="tx1"/>
                </a:solidFill>
                <a:latin typeface="Arial" charset="0"/>
                <a:ea typeface="HG丸ｺﾞｼｯｸM-PRO" pitchFamily="50" charset="-128"/>
              </a:rPr>
              <a:t>また、知人等による代理受領もできません。</a:t>
            </a:r>
            <a:r>
              <a:rPr kumimoji="0" lang="ja-JP" altLang="en-US" sz="1100" b="1" u="sng">
                <a:solidFill>
                  <a:schemeClr val="tx1"/>
                </a:solidFill>
                <a:latin typeface="Arial" charset="0"/>
                <a:ea typeface="HG丸ｺﾞｼｯｸM-PRO" pitchFamily="50" charset="-128"/>
              </a:rPr>
              <a:t>遅刻、早退された方には原則受講証明証の発行は行なっておりません。</a:t>
            </a:r>
            <a:r>
              <a:rPr kumimoji="0" lang="ja-JP" altLang="en-US" sz="1100">
                <a:solidFill>
                  <a:schemeClr val="tx1"/>
                </a:solidFill>
                <a:latin typeface="Arial" charset="0"/>
                <a:ea typeface="HG丸ｺﾞｼｯｸM-PRO" pitchFamily="50" charset="-128"/>
              </a:rPr>
              <a:t>その場合においても、手数料３００円は請求させて頂きます。</a:t>
            </a:r>
            <a:endParaRPr kumimoji="0" lang="ja-JP" altLang="en-US" sz="1100" u="sng">
              <a:solidFill>
                <a:schemeClr val="tx1"/>
              </a:solidFill>
              <a:latin typeface="Arial" charset="0"/>
              <a:ea typeface="HG丸ｺﾞｼｯｸM-PRO" pitchFamily="50" charset="-128"/>
            </a:endParaRPr>
          </a:p>
        </p:txBody>
      </p:sp>
      <p:sp>
        <p:nvSpPr>
          <p:cNvPr id="34" name="円/楕円 33"/>
          <p:cNvSpPr/>
          <p:nvPr/>
        </p:nvSpPr>
        <p:spPr>
          <a:xfrm>
            <a:off x="4673600" y="1968500"/>
            <a:ext cx="431800" cy="328613"/>
          </a:xfrm>
          <a:prstGeom prst="ellipse">
            <a:avLst/>
          </a:prstGeom>
          <a:no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89318" tIns="44659" rIns="89318" bIns="44659" anchor="ctr"/>
          <a:lstStyle/>
          <a:p>
            <a:pPr algn="ctr" defTabSz="914217" fontAlgn="auto">
              <a:spcBef>
                <a:spcPts val="0"/>
              </a:spcBef>
              <a:spcAft>
                <a:spcPts val="0"/>
              </a:spcAft>
              <a:defRPr/>
            </a:pPr>
            <a:endParaRPr lang="ja-JP" altLang="en-US" kern="0">
              <a:solidFill>
                <a:sysClr val="windowText" lastClr="000000"/>
              </a:solidFill>
            </a:endParaRPr>
          </a:p>
        </p:txBody>
      </p:sp>
      <p:sp>
        <p:nvSpPr>
          <p:cNvPr id="37" name="円/楕円 36"/>
          <p:cNvSpPr/>
          <p:nvPr/>
        </p:nvSpPr>
        <p:spPr>
          <a:xfrm>
            <a:off x="2171700" y="1374775"/>
            <a:ext cx="1111250" cy="30003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89318" tIns="44659" rIns="89318" bIns="44659" anchor="ctr"/>
          <a:lstStyle/>
          <a:p>
            <a:pPr algn="ctr" defTabSz="914217" fontAlgn="auto">
              <a:spcBef>
                <a:spcPts val="0"/>
              </a:spcBef>
              <a:spcAft>
                <a:spcPts val="0"/>
              </a:spcAft>
              <a:defRPr/>
            </a:pPr>
            <a:endParaRPr lang="ja-JP" altLang="en-US" kern="0">
              <a:solidFill>
                <a:sysClr val="windowText" lastClr="000000"/>
              </a:solidFill>
            </a:endParaRPr>
          </a:p>
        </p:txBody>
      </p:sp>
      <p:sp>
        <p:nvSpPr>
          <p:cNvPr id="38" name="正方形/長方形 37"/>
          <p:cNvSpPr/>
          <p:nvPr/>
        </p:nvSpPr>
        <p:spPr>
          <a:xfrm>
            <a:off x="2292350" y="1392238"/>
            <a:ext cx="871538" cy="2651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9318" tIns="44659" rIns="89318" bIns="44659" anchor="ctr"/>
          <a:lstStyle/>
          <a:p>
            <a:pPr algn="ctr" defTabSz="914217" fontAlgn="auto">
              <a:spcBef>
                <a:spcPts val="0"/>
              </a:spcBef>
              <a:spcAft>
                <a:spcPts val="0"/>
              </a:spcAft>
              <a:defRPr/>
            </a:pPr>
            <a:r>
              <a:rPr kumimoji="0" lang="ja-JP" altLang="en-US" sz="1100" kern="0" dirty="0">
                <a:solidFill>
                  <a:srgbClr val="FF0000"/>
                </a:solidFill>
                <a:latin typeface="HG丸ｺﾞｼｯｸM-PRO" panose="020F0600000000000000" pitchFamily="50" charset="-128"/>
                <a:ea typeface="HG丸ｺﾞｼｯｸM-PRO" panose="020F0600000000000000" pitchFamily="50" charset="-128"/>
              </a:rPr>
              <a:t>駐輪場</a:t>
            </a:r>
          </a:p>
        </p:txBody>
      </p:sp>
      <p:sp>
        <p:nvSpPr>
          <p:cNvPr id="40" name="円/楕円 39"/>
          <p:cNvSpPr/>
          <p:nvPr/>
        </p:nvSpPr>
        <p:spPr>
          <a:xfrm>
            <a:off x="4384675" y="1854200"/>
            <a:ext cx="327025" cy="222250"/>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89318" tIns="44659" rIns="89318" bIns="44659" anchor="ctr"/>
          <a:lstStyle/>
          <a:p>
            <a:pPr algn="ctr" defTabSz="914217" fontAlgn="auto">
              <a:spcBef>
                <a:spcPts val="0"/>
              </a:spcBef>
              <a:spcAft>
                <a:spcPts val="0"/>
              </a:spcAft>
              <a:defRPr/>
            </a:pPr>
            <a:endParaRPr lang="ja-JP" altLang="en-US" kern="0">
              <a:solidFill>
                <a:sysClr val="windowText" lastClr="000000"/>
              </a:solidFill>
            </a:endParaRPr>
          </a:p>
        </p:txBody>
      </p:sp>
      <p:sp>
        <p:nvSpPr>
          <p:cNvPr id="42" name="円/楕円 41"/>
          <p:cNvSpPr/>
          <p:nvPr/>
        </p:nvSpPr>
        <p:spPr>
          <a:xfrm>
            <a:off x="2193925" y="1712913"/>
            <a:ext cx="1185863" cy="35083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89318" tIns="44659" rIns="89318" bIns="44659" anchor="ctr"/>
          <a:lstStyle/>
          <a:p>
            <a:pPr algn="ctr" defTabSz="914217" fontAlgn="auto">
              <a:spcBef>
                <a:spcPts val="0"/>
              </a:spcBef>
              <a:spcAft>
                <a:spcPts val="0"/>
              </a:spcAft>
              <a:defRPr/>
            </a:pPr>
            <a:endParaRPr lang="ja-JP" altLang="en-US" kern="0">
              <a:solidFill>
                <a:sysClr val="windowText" lastClr="000000"/>
              </a:solidFill>
            </a:endParaRPr>
          </a:p>
        </p:txBody>
      </p:sp>
      <p:sp>
        <p:nvSpPr>
          <p:cNvPr id="43" name="正方形/長方形 42"/>
          <p:cNvSpPr/>
          <p:nvPr/>
        </p:nvSpPr>
        <p:spPr>
          <a:xfrm>
            <a:off x="2262188" y="1793875"/>
            <a:ext cx="1020762" cy="161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9318" tIns="44659" rIns="89318" bIns="44659" anchor="ctr"/>
          <a:lstStyle/>
          <a:p>
            <a:pPr algn="ctr" defTabSz="914217" fontAlgn="auto">
              <a:spcBef>
                <a:spcPts val="0"/>
              </a:spcBef>
              <a:spcAft>
                <a:spcPts val="0"/>
              </a:spcAft>
              <a:defRPr/>
            </a:pPr>
            <a:r>
              <a:rPr kumimoji="0" lang="ja-JP" altLang="en-US" sz="1100" kern="0" dirty="0">
                <a:solidFill>
                  <a:srgbClr val="FF0000"/>
                </a:solidFill>
                <a:latin typeface="HG丸ｺﾞｼｯｸM-PRO" panose="020F0600000000000000" pitchFamily="50" charset="-128"/>
                <a:ea typeface="HG丸ｺﾞｼｯｸM-PRO" panose="020F0600000000000000" pitchFamily="50" charset="-128"/>
              </a:rPr>
              <a:t>駐輪場入り口</a:t>
            </a:r>
          </a:p>
        </p:txBody>
      </p:sp>
      <p:sp>
        <p:nvSpPr>
          <p:cNvPr id="46" name="円/楕円 45"/>
          <p:cNvSpPr/>
          <p:nvPr/>
        </p:nvSpPr>
        <p:spPr>
          <a:xfrm>
            <a:off x="5461000" y="1374775"/>
            <a:ext cx="295275" cy="17145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89318" tIns="44659" rIns="89318" bIns="44659" anchor="ctr"/>
          <a:lstStyle/>
          <a:p>
            <a:pPr algn="ctr" defTabSz="914217" fontAlgn="auto">
              <a:spcBef>
                <a:spcPts val="0"/>
              </a:spcBef>
              <a:spcAft>
                <a:spcPts val="0"/>
              </a:spcAft>
              <a:defRPr/>
            </a:pPr>
            <a:endParaRPr lang="ja-JP" altLang="en-US" kern="0">
              <a:solidFill>
                <a:sysClr val="windowText" lastClr="000000"/>
              </a:solidFill>
            </a:endParaRPr>
          </a:p>
        </p:txBody>
      </p:sp>
      <p:sp>
        <p:nvSpPr>
          <p:cNvPr id="56" name="角丸四角形 55"/>
          <p:cNvSpPr/>
          <p:nvPr/>
        </p:nvSpPr>
        <p:spPr>
          <a:xfrm>
            <a:off x="1090613" y="5746750"/>
            <a:ext cx="1042987" cy="207963"/>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9318" tIns="44659" rIns="89318" bIns="44659" anchor="ctr"/>
          <a:lstStyle/>
          <a:p>
            <a:pPr algn="ctr" defTabSz="914217" fontAlgn="auto">
              <a:spcBef>
                <a:spcPts val="0"/>
              </a:spcBef>
              <a:spcAft>
                <a:spcPts val="0"/>
              </a:spcAft>
              <a:defRPr/>
            </a:pPr>
            <a:r>
              <a:rPr kumimoji="0" lang="ja-JP" altLang="en-US" sz="1200" b="1" kern="0" dirty="0">
                <a:solidFill>
                  <a:schemeClr val="bg1"/>
                </a:solidFill>
              </a:rPr>
              <a:t>注意事項</a:t>
            </a:r>
          </a:p>
        </p:txBody>
      </p:sp>
      <p:cxnSp>
        <p:nvCxnSpPr>
          <p:cNvPr id="20" name="曲線コネクタ 19"/>
          <p:cNvCxnSpPr/>
          <p:nvPr/>
        </p:nvCxnSpPr>
        <p:spPr>
          <a:xfrm rot="10800000" flipV="1">
            <a:off x="6013450" y="1177925"/>
            <a:ext cx="646113" cy="168275"/>
          </a:xfrm>
          <a:prstGeom prst="curvedConnector3">
            <a:avLst>
              <a:gd name="adj1" fmla="val 50000"/>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0" name="正方形/長方形 29"/>
          <p:cNvSpPr/>
          <p:nvPr/>
        </p:nvSpPr>
        <p:spPr>
          <a:xfrm>
            <a:off x="6537325" y="919163"/>
            <a:ext cx="914400" cy="2873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9318" tIns="44659" rIns="89318" bIns="44659" anchor="ctr"/>
          <a:lstStyle/>
          <a:p>
            <a:pPr algn="ctr" defTabSz="914217" fontAlgn="auto">
              <a:spcBef>
                <a:spcPts val="0"/>
              </a:spcBef>
              <a:spcAft>
                <a:spcPts val="0"/>
              </a:spcAft>
              <a:defRPr/>
            </a:pPr>
            <a:r>
              <a:rPr kumimoji="0" lang="ja-JP" altLang="en-US" sz="1100" kern="0" dirty="0">
                <a:solidFill>
                  <a:srgbClr val="FF0000"/>
                </a:solidFill>
                <a:latin typeface="HG丸ｺﾞｼｯｸM-PRO" panose="020F0600000000000000" pitchFamily="50" charset="-128"/>
                <a:ea typeface="HG丸ｺﾞｼｯｸM-PRO" panose="020F0600000000000000" pitchFamily="50" charset="-128"/>
              </a:rPr>
              <a:t>会場入り口</a:t>
            </a:r>
          </a:p>
        </p:txBody>
      </p:sp>
      <p:sp>
        <p:nvSpPr>
          <p:cNvPr id="19" name="テキスト ボックス 18"/>
          <p:cNvSpPr txBox="1"/>
          <p:nvPr/>
        </p:nvSpPr>
        <p:spPr>
          <a:xfrm>
            <a:off x="361950" y="874713"/>
            <a:ext cx="2927350" cy="430212"/>
          </a:xfrm>
          <a:prstGeom prst="rect">
            <a:avLst/>
          </a:prstGeom>
          <a:noFill/>
        </p:spPr>
        <p:txBody>
          <a:bodyPr>
            <a:spAutoFit/>
          </a:bodyPr>
          <a:lstStyle/>
          <a:p>
            <a:pPr defTabSz="914217" fontAlgn="auto">
              <a:spcBef>
                <a:spcPts val="0"/>
              </a:spcBef>
              <a:spcAft>
                <a:spcPts val="0"/>
              </a:spcAft>
              <a:defRPr/>
            </a:pPr>
            <a:r>
              <a:rPr kumimoji="0" lang="ja-JP" altLang="en-US" sz="1100" kern="0" dirty="0">
                <a:solidFill>
                  <a:sysClr val="windowText" lastClr="000000"/>
                </a:solidFill>
                <a:latin typeface="+mn-lt"/>
                <a:ea typeface="+mn-ea"/>
              </a:rPr>
              <a:t>駐輪場付近に喫煙可能スペースがあります。</a:t>
            </a:r>
            <a:endParaRPr kumimoji="0" lang="en-US" altLang="ja-JP" sz="1100" kern="0" dirty="0">
              <a:solidFill>
                <a:sysClr val="windowText" lastClr="000000"/>
              </a:solidFill>
              <a:latin typeface="+mn-lt"/>
              <a:ea typeface="+mn-ea"/>
            </a:endParaRPr>
          </a:p>
          <a:p>
            <a:pPr defTabSz="914217" fontAlgn="auto">
              <a:spcBef>
                <a:spcPts val="0"/>
              </a:spcBef>
              <a:spcAft>
                <a:spcPts val="0"/>
              </a:spcAft>
              <a:defRPr/>
            </a:pPr>
            <a:r>
              <a:rPr lang="ja-JP" altLang="en-US" sz="1100" kern="0" dirty="0">
                <a:solidFill>
                  <a:sysClr val="windowText" lastClr="000000"/>
                </a:solidFill>
                <a:latin typeface="+mn-lt"/>
                <a:ea typeface="+mn-ea"/>
              </a:rPr>
              <a:t>指定の場所以外での喫煙はご遠慮ください。</a:t>
            </a:r>
          </a:p>
        </p:txBody>
      </p:sp>
      <p:cxnSp>
        <p:nvCxnSpPr>
          <p:cNvPr id="57" name="直線コネクタ 56"/>
          <p:cNvCxnSpPr/>
          <p:nvPr/>
        </p:nvCxnSpPr>
        <p:spPr>
          <a:xfrm flipV="1">
            <a:off x="3582988" y="1793875"/>
            <a:ext cx="815975" cy="48736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円弧 34"/>
          <p:cNvSpPr/>
          <p:nvPr/>
        </p:nvSpPr>
        <p:spPr>
          <a:xfrm rot="396834">
            <a:off x="1503363" y="1614488"/>
            <a:ext cx="3306762" cy="338137"/>
          </a:xfrm>
          <a:prstGeom prst="arc">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lIns="89318" tIns="44659" rIns="89318" bIns="44659" anchor="ctr"/>
          <a:lstStyle/>
          <a:p>
            <a:pPr algn="ctr" defTabSz="914217" fontAlgn="auto">
              <a:spcBef>
                <a:spcPts val="0"/>
              </a:spcBef>
              <a:spcAft>
                <a:spcPts val="0"/>
              </a:spcAft>
              <a:defRPr/>
            </a:pPr>
            <a:endParaRPr lang="ja-JP" altLang="en-US" kern="0">
              <a:solidFill>
                <a:sysClr val="windowText" lastClr="000000"/>
              </a:solidFill>
            </a:endParaRPr>
          </a:p>
        </p:txBody>
      </p:sp>
      <p:sp>
        <p:nvSpPr>
          <p:cNvPr id="41" name="円弧 40"/>
          <p:cNvSpPr/>
          <p:nvPr/>
        </p:nvSpPr>
        <p:spPr>
          <a:xfrm>
            <a:off x="2365375" y="1882775"/>
            <a:ext cx="2033588" cy="46038"/>
          </a:xfrm>
          <a:prstGeom prst="arc">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lIns="89318" tIns="44659" rIns="89318" bIns="44659" anchor="ctr"/>
          <a:lstStyle/>
          <a:p>
            <a:pPr algn="ctr" defTabSz="914217" fontAlgn="auto">
              <a:spcBef>
                <a:spcPts val="0"/>
              </a:spcBef>
              <a:spcAft>
                <a:spcPts val="0"/>
              </a:spcAft>
              <a:defRPr/>
            </a:pPr>
            <a:endParaRPr lang="ja-JP" altLang="en-US" kern="0">
              <a:solidFill>
                <a:sysClr val="windowText" lastClr="000000"/>
              </a:solidFill>
            </a:endParaRPr>
          </a:p>
        </p:txBody>
      </p:sp>
      <p:cxnSp>
        <p:nvCxnSpPr>
          <p:cNvPr id="29696" name="直線コネクタ 29695"/>
          <p:cNvCxnSpPr/>
          <p:nvPr/>
        </p:nvCxnSpPr>
        <p:spPr>
          <a:xfrm flipV="1">
            <a:off x="4414838" y="1255713"/>
            <a:ext cx="0" cy="52705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704" name="直線矢印コネクタ 29703"/>
          <p:cNvCxnSpPr/>
          <p:nvPr/>
        </p:nvCxnSpPr>
        <p:spPr>
          <a:xfrm flipV="1">
            <a:off x="4398963" y="874713"/>
            <a:ext cx="419100" cy="430212"/>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テーマ">
  <a:themeElements>
    <a:clrScheme name="エレメント">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1098</TotalTime>
  <Words>1380</Words>
  <Application>Microsoft Office PowerPoint</Application>
  <PresentationFormat>ユーザー設定</PresentationFormat>
  <Paragraphs>69</Paragraphs>
  <Slides>2</Slides>
  <Notes>1</Notes>
  <HiddenSlides>0</HiddenSlides>
  <MMClips>0</MMClips>
  <ScaleCrop>false</ScaleCrop>
  <HeadingPairs>
    <vt:vector size="6" baseType="variant">
      <vt:variant>
        <vt:lpstr>使用されているフォント</vt:lpstr>
      </vt:variant>
      <vt:variant>
        <vt:i4>19</vt:i4>
      </vt:variant>
      <vt:variant>
        <vt:lpstr>デザイン テンプレート</vt:lpstr>
      </vt:variant>
      <vt:variant>
        <vt:i4>2</vt:i4>
      </vt:variant>
      <vt:variant>
        <vt:lpstr>スライド タイトル</vt:lpstr>
      </vt:variant>
      <vt:variant>
        <vt:i4>2</vt:i4>
      </vt:variant>
    </vt:vector>
  </HeadingPairs>
  <TitlesOfParts>
    <vt:vector size="23" baseType="lpstr">
      <vt:lpstr>Arial</vt:lpstr>
      <vt:lpstr>ＭＳ Ｐゴシック</vt:lpstr>
      <vt:lpstr>Calibri Light</vt:lpstr>
      <vt:lpstr>Calibri</vt:lpstr>
      <vt:lpstr>ＭＳ Ｐ明朝</vt:lpstr>
      <vt:lpstr>HGS創英角ﾎﾟｯﾌﾟ体</vt:lpstr>
      <vt:lpstr>HGｺﾞｼｯｸE</vt:lpstr>
      <vt:lpstr>HGS創英角ｺﾞｼｯｸUB</vt:lpstr>
      <vt:lpstr>HGP創英角ﾎﾟｯﾌﾟ体</vt:lpstr>
      <vt:lpstr>Times New Roman</vt:lpstr>
      <vt:lpstr>ＭＳ 明朝</vt:lpstr>
      <vt:lpstr>Century</vt:lpstr>
      <vt:lpstr>HG創英角ﾎﾟｯﾌﾟ体</vt:lpstr>
      <vt:lpstr>HGSｺﾞｼｯｸM</vt:lpstr>
      <vt:lpstr>HGPｺﾞｼｯｸM</vt:lpstr>
      <vt:lpstr>AR丸ゴシック体M</vt:lpstr>
      <vt:lpstr>HG丸ｺﾞｼｯｸM-PRO</vt:lpstr>
      <vt:lpstr>MS UI Gothic</vt:lpstr>
      <vt:lpstr>HGPｺﾞｼｯｸE</vt:lpstr>
      <vt:lpstr>Office テーマ</vt:lpstr>
      <vt:lpstr>Office ​​テーマ</vt:lpstr>
      <vt:lpstr>スライド 1</vt:lpstr>
      <vt:lpstr>スライド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藤島大輔</dc:creator>
  <cp:lastModifiedBy>ML-D</cp:lastModifiedBy>
  <cp:revision>75</cp:revision>
  <cp:lastPrinted>2014-10-20T03:31:05Z</cp:lastPrinted>
  <dcterms:created xsi:type="dcterms:W3CDTF">2014-10-15T00:02:38Z</dcterms:created>
  <dcterms:modified xsi:type="dcterms:W3CDTF">2017-08-07T01:26:47Z</dcterms:modified>
</cp:coreProperties>
</file>